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470" r:id="rId2"/>
    <p:sldId id="460" r:id="rId3"/>
    <p:sldId id="463" r:id="rId4"/>
    <p:sldId id="473" r:id="rId5"/>
    <p:sldId id="465" r:id="rId6"/>
    <p:sldId id="464" r:id="rId7"/>
    <p:sldId id="378" r:id="rId8"/>
    <p:sldId id="468" r:id="rId9"/>
    <p:sldId id="469" r:id="rId10"/>
    <p:sldId id="471" r:id="rId11"/>
    <p:sldId id="472" r:id="rId12"/>
    <p:sldId id="457" r:id="rId13"/>
    <p:sldId id="466" r:id="rId14"/>
    <p:sldId id="474" r:id="rId15"/>
    <p:sldId id="467" r:id="rId16"/>
    <p:sldId id="475" r:id="rId17"/>
  </p:sldIdLst>
  <p:sldSz cx="12192000" cy="6858000"/>
  <p:notesSz cx="6799263" cy="9929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431B"/>
    <a:srgbClr val="4472C4"/>
    <a:srgbClr val="FF6600"/>
    <a:srgbClr val="D381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EC20E35-A176-4012-BC5E-935CFFF8708E}" styleName="Style moyen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Style clair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84" autoAdjust="0"/>
    <p:restoredTop sz="92889" autoAdjust="0"/>
  </p:normalViewPr>
  <p:slideViewPr>
    <p:cSldViewPr snapToGrid="0">
      <p:cViewPr varScale="1">
        <p:scale>
          <a:sx n="103" d="100"/>
          <a:sy n="103" d="100"/>
        </p:scale>
        <p:origin x="116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2764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51275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B9914E-A752-41DC-BD0F-69529938A694}" type="datetimeFigureOut">
              <a:rPr lang="en-GB" smtClean="0"/>
              <a:t>12/09/2022</a:t>
            </a:fld>
            <a:endParaRPr lang="en-GB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431338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51275" y="9431338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A4EA73-D40D-4762-8FD8-58B17712AD79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52591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19.jpeg>
</file>

<file path=ppt/media/image2.png>
</file>

<file path=ppt/media/image20.png>
</file>

<file path=ppt/media/image21.jpeg>
</file>

<file path=ppt/media/image22.jpeg>
</file>

<file path=ppt/media/image23.gif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gif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6550" cy="497492"/>
          </a:xfrm>
          <a:prstGeom prst="rect">
            <a:avLst/>
          </a:prstGeom>
        </p:spPr>
        <p:txBody>
          <a:bodyPr vert="horz" lIns="88249" tIns="44124" rIns="88249" bIns="44124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51194" y="1"/>
            <a:ext cx="2946550" cy="497492"/>
          </a:xfrm>
          <a:prstGeom prst="rect">
            <a:avLst/>
          </a:prstGeom>
        </p:spPr>
        <p:txBody>
          <a:bodyPr vert="horz" lIns="88249" tIns="44124" rIns="88249" bIns="44124" rtlCol="0"/>
          <a:lstStyle>
            <a:lvl1pPr algn="r">
              <a:defRPr sz="1200"/>
            </a:lvl1pPr>
          </a:lstStyle>
          <a:p>
            <a:fld id="{5FFC1146-461A-449F-A442-9A91BAC0BFC1}" type="datetimeFigureOut">
              <a:rPr lang="fr-FR" smtClean="0"/>
              <a:t>12/09/2022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4713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249" tIns="44124" rIns="88249" bIns="44124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79623" y="4779310"/>
            <a:ext cx="5440019" cy="3909084"/>
          </a:xfrm>
          <a:prstGeom prst="rect">
            <a:avLst/>
          </a:prstGeom>
        </p:spPr>
        <p:txBody>
          <a:bodyPr vert="horz" lIns="88249" tIns="44124" rIns="88249" bIns="44124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432321"/>
            <a:ext cx="2946550" cy="497492"/>
          </a:xfrm>
          <a:prstGeom prst="rect">
            <a:avLst/>
          </a:prstGeom>
        </p:spPr>
        <p:txBody>
          <a:bodyPr vert="horz" lIns="88249" tIns="44124" rIns="88249" bIns="44124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51194" y="9432321"/>
            <a:ext cx="2946550" cy="497492"/>
          </a:xfrm>
          <a:prstGeom prst="rect">
            <a:avLst/>
          </a:prstGeom>
        </p:spPr>
        <p:txBody>
          <a:bodyPr vert="horz" lIns="88249" tIns="44124" rIns="88249" bIns="44124" rtlCol="0" anchor="b"/>
          <a:lstStyle>
            <a:lvl1pPr algn="r">
              <a:defRPr sz="1200"/>
            </a:lvl1pPr>
          </a:lstStyle>
          <a:p>
            <a:fld id="{10887CC7-FDB4-4642-A389-752EAF71B97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0823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887CC7-FDB4-4642-A389-752EAF71B97F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3945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887CC7-FDB4-4642-A389-752EAF71B97F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64981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887CC7-FDB4-4642-A389-752EAF71B97F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0204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887CC7-FDB4-4642-A389-752EAF71B97F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00869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887CC7-FDB4-4642-A389-752EAF71B97F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757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gi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6.gi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Fond Onde Laplace8.jpg"/>
          <p:cNvPicPr>
            <a:picLocks noChangeAspect="1"/>
          </p:cNvPicPr>
          <p:nvPr userDrawn="1"/>
        </p:nvPicPr>
        <p:blipFill rotWithShape="1">
          <a:blip r:embed="rId2"/>
          <a:srcRect t="42185"/>
          <a:stretch/>
        </p:blipFill>
        <p:spPr>
          <a:xfrm rot="10800000" flipH="1">
            <a:off x="6689124" y="-12700"/>
            <a:ext cx="5497311" cy="2269584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hape 120"/>
          <p:cNvSpPr/>
          <p:nvPr userDrawn="1"/>
        </p:nvSpPr>
        <p:spPr>
          <a:xfrm>
            <a:off x="-11311" y="-5123"/>
            <a:ext cx="3724139" cy="152201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7" name="Shape 126"/>
          <p:cNvSpPr/>
          <p:nvPr userDrawn="1"/>
        </p:nvSpPr>
        <p:spPr>
          <a:xfrm>
            <a:off x="3701677" y="6156129"/>
            <a:ext cx="8486690" cy="70187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8" name="Shape 127"/>
          <p:cNvSpPr/>
          <p:nvPr userDrawn="1"/>
        </p:nvSpPr>
        <p:spPr>
          <a:xfrm>
            <a:off x="3705311" y="1513621"/>
            <a:ext cx="8486689" cy="4670823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pic>
        <p:nvPicPr>
          <p:cNvPr id="9" name="Imag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664" y="165130"/>
            <a:ext cx="2753557" cy="10300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522255" y="6252942"/>
            <a:ext cx="1578277" cy="443733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6875" y="6288255"/>
            <a:ext cx="1096445" cy="402943"/>
          </a:xfrm>
          <a:prstGeom prst="rect">
            <a:avLst/>
          </a:prstGeom>
        </p:spPr>
      </p:pic>
      <p:pic>
        <p:nvPicPr>
          <p:cNvPr id="12" name="cnrs-logo_cnrs_2019_blanc.gif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114823" y="6252943"/>
            <a:ext cx="479920" cy="479920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Shape 123"/>
          <p:cNvSpPr/>
          <p:nvPr userDrawn="1"/>
        </p:nvSpPr>
        <p:spPr>
          <a:xfrm>
            <a:off x="227318" y="6389083"/>
            <a:ext cx="368691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fld id="{86CB4B4D-7CA3-9044-876B-883B54F8677D}" type="slidenum">
              <a:rPr sz="1200"/>
              <a:t>‹N°›</a:t>
            </a:fld>
            <a:r>
              <a:rPr sz="1200" dirty="0"/>
              <a:t>￼</a:t>
            </a:r>
          </a:p>
        </p:txBody>
      </p:sp>
    </p:spTree>
    <p:extLst>
      <p:ext uri="{BB962C8B-B14F-4D97-AF65-F5344CB8AC3E}">
        <p14:creationId xmlns:p14="http://schemas.microsoft.com/office/powerpoint/2010/main" val="4085270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Fond Onde Laplace8.jpg"/>
          <p:cNvPicPr>
            <a:picLocks noChangeAspect="1"/>
          </p:cNvPicPr>
          <p:nvPr userDrawn="1"/>
        </p:nvPicPr>
        <p:blipFill rotWithShape="1">
          <a:blip r:embed="rId2"/>
          <a:srcRect t="42185"/>
          <a:stretch/>
        </p:blipFill>
        <p:spPr>
          <a:xfrm rot="10800000" flipH="1">
            <a:off x="6689124" y="-12700"/>
            <a:ext cx="5497311" cy="2269584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Shape 123"/>
          <p:cNvSpPr/>
          <p:nvPr userDrawn="1"/>
        </p:nvSpPr>
        <p:spPr>
          <a:xfrm>
            <a:off x="365777" y="6226527"/>
            <a:ext cx="368691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fld id="{86CB4B4D-7CA3-9044-876B-883B54F8677D}" type="slidenum">
              <a:rPr sz="1200"/>
              <a:t>‹N°›</a:t>
            </a:fld>
            <a:r>
              <a:rPr sz="1200" dirty="0"/>
              <a:t>￼</a:t>
            </a:r>
          </a:p>
        </p:txBody>
      </p:sp>
      <p:sp>
        <p:nvSpPr>
          <p:cNvPr id="12" name="Shape 182"/>
          <p:cNvSpPr/>
          <p:nvPr userDrawn="1"/>
        </p:nvSpPr>
        <p:spPr>
          <a:xfrm>
            <a:off x="3003289" y="1730920"/>
            <a:ext cx="9188711" cy="5127080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pic>
        <p:nvPicPr>
          <p:cNvPr id="8" name="Imag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9642" y="6145775"/>
            <a:ext cx="2120900" cy="479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108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ig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ndes Leger Leger3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12673" y="0"/>
            <a:ext cx="5579327" cy="3136840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Shape 221"/>
          <p:cNvSpPr/>
          <p:nvPr userDrawn="1"/>
        </p:nvSpPr>
        <p:spPr>
          <a:xfrm>
            <a:off x="3076" y="6743849"/>
            <a:ext cx="12185849" cy="128638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25400" y="6378724"/>
            <a:ext cx="2743200" cy="365125"/>
          </a:xfrm>
        </p:spPr>
        <p:txBody>
          <a:bodyPr/>
          <a:lstStyle>
            <a:lvl1pPr algn="l">
              <a:defRPr sz="1400" baseline="0">
                <a:solidFill>
                  <a:srgbClr val="EC431B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83FCF118-FDFD-4FA1-B86B-66143E5122A7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10" name="Image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5220" y="6229553"/>
            <a:ext cx="1671340" cy="37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724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ig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21"/>
          <p:cNvSpPr/>
          <p:nvPr userDrawn="1"/>
        </p:nvSpPr>
        <p:spPr>
          <a:xfrm>
            <a:off x="3076" y="6743849"/>
            <a:ext cx="12185849" cy="128638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25400" y="6378724"/>
            <a:ext cx="2743200" cy="365125"/>
          </a:xfrm>
        </p:spPr>
        <p:txBody>
          <a:bodyPr/>
          <a:lstStyle>
            <a:lvl1pPr algn="l">
              <a:defRPr sz="1400" baseline="0">
                <a:solidFill>
                  <a:srgbClr val="EC431B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83FCF118-FDFD-4FA1-B86B-66143E5122A7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8" name="Fond Onde Laplace8.jpg"/>
          <p:cNvPicPr>
            <a:picLocks noChangeAspect="1"/>
          </p:cNvPicPr>
          <p:nvPr userDrawn="1"/>
        </p:nvPicPr>
        <p:blipFill rotWithShape="1">
          <a:blip r:embed="rId3"/>
          <a:srcRect t="42185"/>
          <a:stretch/>
        </p:blipFill>
        <p:spPr>
          <a:xfrm rot="10800000" flipH="1">
            <a:off x="6689124" y="-12700"/>
            <a:ext cx="5497311" cy="22695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Image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5220" y="6229553"/>
            <a:ext cx="1671340" cy="37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926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sig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Ondes Leger Leger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 flipH="1">
            <a:off x="8610118" y="980353"/>
            <a:ext cx="4594302" cy="2583034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Shape 114"/>
          <p:cNvSpPr/>
          <p:nvPr/>
        </p:nvSpPr>
        <p:spPr>
          <a:xfrm>
            <a:off x="3076" y="6743849"/>
            <a:ext cx="12185849" cy="128638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8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25400" y="6378724"/>
            <a:ext cx="2743200" cy="365125"/>
          </a:xfrm>
        </p:spPr>
        <p:txBody>
          <a:bodyPr/>
          <a:lstStyle>
            <a:lvl1pPr algn="l">
              <a:defRPr sz="1400" baseline="0">
                <a:solidFill>
                  <a:srgbClr val="EC431B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83FCF118-FDFD-4FA1-B86B-66143E5122A7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5220" y="6229553"/>
            <a:ext cx="1671340" cy="37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687091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rniè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/>
        </p:nvSpPr>
        <p:spPr>
          <a:xfrm>
            <a:off x="-8695" y="1309241"/>
            <a:ext cx="12209389" cy="5555953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30" name="Shape 230"/>
          <p:cNvSpPr/>
          <p:nvPr/>
        </p:nvSpPr>
        <p:spPr>
          <a:xfrm>
            <a:off x="559572" y="4955138"/>
            <a:ext cx="4470153" cy="14362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>
            <a:spAutoFit/>
          </a:bodyPr>
          <a:lstStyle/>
          <a:p>
            <a:pPr algn="l"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500" dirty="0"/>
              <a:t>UNIVERSITÉ PAUL SABATIER </a:t>
            </a:r>
            <a:br>
              <a:rPr sz="1500" dirty="0"/>
            </a:br>
            <a:r>
              <a:rPr sz="1500" dirty="0" err="1"/>
              <a:t>Bât</a:t>
            </a:r>
            <a:r>
              <a:rPr sz="1500" dirty="0"/>
              <a:t>. 3R3, 118 route de Narbonne  </a:t>
            </a:r>
          </a:p>
          <a:p>
            <a:pPr algn="l"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500" dirty="0"/>
              <a:t>310</a:t>
            </a:r>
            <a:r>
              <a:rPr lang="fr-FR" sz="1500" dirty="0"/>
              <a:t>62</a:t>
            </a:r>
            <a:r>
              <a:rPr sz="1500" dirty="0"/>
              <a:t> Toulouse </a:t>
            </a:r>
            <a:r>
              <a:rPr sz="1500" dirty="0" err="1"/>
              <a:t>Cedex</a:t>
            </a:r>
            <a:r>
              <a:rPr sz="1500" dirty="0"/>
              <a:t> </a:t>
            </a:r>
            <a:r>
              <a:rPr lang="fr-FR" sz="1500" dirty="0"/>
              <a:t>9</a:t>
            </a:r>
            <a:r>
              <a:rPr sz="1500" dirty="0"/>
              <a:t/>
            </a:r>
            <a:br>
              <a:rPr sz="1500" dirty="0"/>
            </a:br>
            <a:endParaRPr sz="1500" dirty="0"/>
          </a:p>
          <a:p>
            <a:pPr algn="l"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500" dirty="0"/>
              <a:t>+33 (0)5 </a:t>
            </a:r>
            <a:r>
              <a:rPr lang="fr-FR" sz="1500" dirty="0"/>
              <a:t>61</a:t>
            </a:r>
            <a:r>
              <a:rPr lang="fr-FR" sz="1500" baseline="0" dirty="0"/>
              <a:t> 55 67 97</a:t>
            </a:r>
            <a:r>
              <a:rPr sz="1500" dirty="0"/>
              <a:t>   </a:t>
            </a:r>
            <a:br>
              <a:rPr sz="1500" dirty="0"/>
            </a:br>
            <a:r>
              <a:rPr sz="1500" dirty="0"/>
              <a:t>sec-ups@laplace.univ-tlse.fr  </a:t>
            </a:r>
          </a:p>
        </p:txBody>
      </p:sp>
      <p:sp>
        <p:nvSpPr>
          <p:cNvPr id="231" name="Shape 231"/>
          <p:cNvSpPr/>
          <p:nvPr/>
        </p:nvSpPr>
        <p:spPr>
          <a:xfrm>
            <a:off x="3107" y="228"/>
            <a:ext cx="12197588" cy="1309013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1" name="Shape 230"/>
          <p:cNvSpPr/>
          <p:nvPr userDrawn="1"/>
        </p:nvSpPr>
        <p:spPr>
          <a:xfrm>
            <a:off x="245575" y="402763"/>
            <a:ext cx="4470153" cy="389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>
            <a:spAutoFit/>
          </a:bodyPr>
          <a:lstStyle/>
          <a:p>
            <a:pPr algn="l"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2200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http://</a:t>
            </a:r>
            <a:r>
              <a:rPr lang="fr-FR" sz="22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www.laplace.univ-tlse.fr</a:t>
            </a:r>
            <a:endParaRPr sz="22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Shape 230"/>
          <p:cNvSpPr/>
          <p:nvPr userDrawn="1"/>
        </p:nvSpPr>
        <p:spPr>
          <a:xfrm>
            <a:off x="3800715" y="4948568"/>
            <a:ext cx="4470153" cy="14362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>
            <a:spAutoFit/>
          </a:bodyPr>
          <a:lstStyle/>
          <a:p>
            <a:pPr algn="l"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500" dirty="0"/>
              <a:t>ENSEEIHT</a:t>
            </a:r>
            <a:r>
              <a:rPr sz="1500" dirty="0"/>
              <a:t> </a:t>
            </a:r>
            <a:br>
              <a:rPr sz="1500" dirty="0"/>
            </a:br>
            <a:r>
              <a:rPr lang="fr-FR" sz="1500" dirty="0"/>
              <a:t>2 Rue Camichel, </a:t>
            </a:r>
          </a:p>
          <a:p>
            <a:pPr algn="l"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500" dirty="0"/>
              <a:t>31071</a:t>
            </a:r>
            <a:r>
              <a:rPr sz="1500" dirty="0"/>
              <a:t> Toulouse </a:t>
            </a:r>
            <a:r>
              <a:rPr sz="1500" dirty="0" err="1"/>
              <a:t>Cedex</a:t>
            </a:r>
            <a:r>
              <a:rPr sz="1500" dirty="0"/>
              <a:t> 7  </a:t>
            </a:r>
            <a:br>
              <a:rPr sz="1500" dirty="0"/>
            </a:br>
            <a:endParaRPr sz="1500" dirty="0"/>
          </a:p>
          <a:p>
            <a:pPr algn="l"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500" dirty="0"/>
              <a:t>+33 (0)5 34 32 23 91  </a:t>
            </a:r>
            <a:br>
              <a:rPr sz="1500" dirty="0"/>
            </a:br>
            <a:r>
              <a:rPr sz="1500" dirty="0"/>
              <a:t>sec-</a:t>
            </a:r>
            <a:r>
              <a:rPr lang="fr-FR" sz="1500" dirty="0"/>
              <a:t>n7</a:t>
            </a:r>
            <a:r>
              <a:rPr sz="1500" dirty="0"/>
              <a:t>@laplace.univ-tlse.fr  </a:t>
            </a:r>
          </a:p>
        </p:txBody>
      </p:sp>
      <p:pic>
        <p:nvPicPr>
          <p:cNvPr id="13" name="cnrs-logo_cnrs_2019_blanc.gif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225524" y="402763"/>
            <a:ext cx="613784" cy="6137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" name="logo UT3_B_petit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982200" y="292219"/>
            <a:ext cx="2090030" cy="7419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LOGO-TOULOUSE-INP-N7-blanc-sans-fond.png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397859" y="429023"/>
            <a:ext cx="1228366" cy="4514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Image 15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9642" y="6145775"/>
            <a:ext cx="2120900" cy="479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530847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0F354E52-06A4-4435-8952-F763558359FB}" type="datetime1">
              <a:rPr lang="fr-FR" smtClean="0"/>
              <a:t>12/09/2022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83FCF118-FDFD-4FA1-B86B-66143E5122A7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3991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49" r:id="rId4"/>
    <p:sldLayoutId id="2147483651" r:id="rId5"/>
    <p:sldLayoutId id="2147483650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" panose="020B0604020202020204" pitchFamily="34" charset="0"/>
          <a:ea typeface="+mj-ea"/>
          <a:cs typeface="Helvetica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25.jpeg"/><Relationship Id="rId7" Type="http://schemas.openxmlformats.org/officeDocument/2006/relationships/image" Target="../media/image2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8.jpeg"/><Relationship Id="rId5" Type="http://schemas.openxmlformats.org/officeDocument/2006/relationships/image" Target="../media/image27.jpeg"/><Relationship Id="rId4" Type="http://schemas.openxmlformats.org/officeDocument/2006/relationships/image" Target="../media/image26.jpeg"/><Relationship Id="rId9" Type="http://schemas.openxmlformats.org/officeDocument/2006/relationships/image" Target="../media/image30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eg"/><Relationship Id="rId3" Type="http://schemas.openxmlformats.org/officeDocument/2006/relationships/image" Target="../media/image13.jpe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jpeg"/><Relationship Id="rId5" Type="http://schemas.openxmlformats.org/officeDocument/2006/relationships/image" Target="../media/image17.png"/><Relationship Id="rId4" Type="http://schemas.openxmlformats.org/officeDocument/2006/relationships/image" Target="../media/image15.jpeg"/><Relationship Id="rId9" Type="http://schemas.openxmlformats.org/officeDocument/2006/relationships/image" Target="../media/image3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3" Type="http://schemas.openxmlformats.org/officeDocument/2006/relationships/image" Target="../media/image14.jpeg"/><Relationship Id="rId7" Type="http://schemas.openxmlformats.org/officeDocument/2006/relationships/image" Target="../media/image18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image" Target="../media/image15.jpeg"/><Relationship Id="rId9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CF118-FDFD-4FA1-B86B-66143E5122A7}" type="slidenum">
              <a:rPr lang="fr-FR" smtClean="0"/>
              <a:pPr/>
              <a:t>1</a:t>
            </a:fld>
            <a:endParaRPr lang="fr-FR" dirty="0"/>
          </a:p>
        </p:txBody>
      </p:sp>
      <p:sp>
        <p:nvSpPr>
          <p:cNvPr id="11" name="Shape 222"/>
          <p:cNvSpPr/>
          <p:nvPr/>
        </p:nvSpPr>
        <p:spPr>
          <a:xfrm>
            <a:off x="2287705" y="6743849"/>
            <a:ext cx="1810991" cy="12863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2" name="Shape 261"/>
          <p:cNvSpPr txBox="1">
            <a:spLocks/>
          </p:cNvSpPr>
          <p:nvPr/>
        </p:nvSpPr>
        <p:spPr>
          <a:xfrm>
            <a:off x="715124" y="1239885"/>
            <a:ext cx="5215285" cy="258532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olidFill>
                  <a:srgbClr val="EC431B"/>
                </a:solidFill>
              </a:rPr>
              <a:t>PREAMBULE</a:t>
            </a:r>
          </a:p>
        </p:txBody>
      </p:sp>
      <p:sp>
        <p:nvSpPr>
          <p:cNvPr id="13" name="Shape 262"/>
          <p:cNvSpPr txBox="1">
            <a:spLocks/>
          </p:cNvSpPr>
          <p:nvPr/>
        </p:nvSpPr>
        <p:spPr>
          <a:xfrm>
            <a:off x="2827317" y="283204"/>
            <a:ext cx="5476424" cy="605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b="1">
                <a:solidFill>
                  <a:srgbClr val="EC431B"/>
                </a:solidFill>
              </a:rPr>
              <a:t>Canevas de présentation ppt</a:t>
            </a:r>
            <a:endParaRPr lang="fr-FR" b="1" dirty="0">
              <a:solidFill>
                <a:srgbClr val="EC431B"/>
              </a:solidFill>
            </a:endParaRPr>
          </a:p>
        </p:txBody>
      </p:sp>
      <p:sp>
        <p:nvSpPr>
          <p:cNvPr id="14" name="Shape 265"/>
          <p:cNvSpPr txBox="1">
            <a:spLocks/>
          </p:cNvSpPr>
          <p:nvPr/>
        </p:nvSpPr>
        <p:spPr>
          <a:xfrm>
            <a:off x="1173836" y="1849804"/>
            <a:ext cx="9171167" cy="3555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600" dirty="0"/>
              <a:t>Ce canevas propose un ensemble de diapositives de « </a:t>
            </a:r>
            <a:r>
              <a:rPr lang="fr-FR" sz="1600" b="1" dirty="0"/>
              <a:t>titre</a:t>
            </a:r>
            <a:r>
              <a:rPr lang="fr-FR" sz="1600" dirty="0"/>
              <a:t> », de « </a:t>
            </a:r>
            <a:r>
              <a:rPr lang="fr-FR" sz="1600" b="1" dirty="0"/>
              <a:t>transition</a:t>
            </a:r>
            <a:r>
              <a:rPr lang="fr-FR" sz="1600" dirty="0"/>
              <a:t> » et </a:t>
            </a:r>
            <a:r>
              <a:rPr lang="fr-FR" sz="1600" b="1" dirty="0"/>
              <a:t>des modèles </a:t>
            </a:r>
            <a:r>
              <a:rPr lang="fr-FR" sz="1600" dirty="0"/>
              <a:t>respectant la charte graphique pour présenter :</a:t>
            </a:r>
          </a:p>
          <a:p>
            <a:endParaRPr lang="fr-FR" sz="1600" dirty="0"/>
          </a:p>
          <a:p>
            <a:pPr>
              <a:buFontTx/>
              <a:buChar char="-"/>
            </a:pPr>
            <a:r>
              <a:rPr lang="fr-FR" sz="1600" dirty="0"/>
              <a:t>des diapositives simples avec texte + images sous divers formats</a:t>
            </a:r>
          </a:p>
          <a:p>
            <a:pPr>
              <a:buFontTx/>
              <a:buChar char="-"/>
            </a:pPr>
            <a:r>
              <a:rPr lang="fr-FR" sz="1600" dirty="0"/>
              <a:t>un ensemble de chiffres clés</a:t>
            </a:r>
          </a:p>
          <a:p>
            <a:pPr>
              <a:buFontTx/>
              <a:buChar char="-"/>
            </a:pPr>
            <a:r>
              <a:rPr lang="fr-FR" sz="1600" dirty="0"/>
              <a:t>des tableaux</a:t>
            </a:r>
          </a:p>
          <a:p>
            <a:pPr>
              <a:buFontTx/>
              <a:buChar char="-"/>
            </a:pPr>
            <a:r>
              <a:rPr lang="fr-FR" sz="1600" dirty="0"/>
              <a:t>…</a:t>
            </a:r>
          </a:p>
          <a:p>
            <a:endParaRPr lang="fr-FR" sz="1600" dirty="0"/>
          </a:p>
          <a:p>
            <a:r>
              <a:rPr lang="fr-FR" sz="1600" b="1" dirty="0"/>
              <a:t>Une banque d’images </a:t>
            </a:r>
            <a:r>
              <a:rPr lang="fr-FR" sz="1600" dirty="0"/>
              <a:t>vous est proposée à la fin du diaporama pour alimenter les pages de titre, de transition et tous autres diapositives. </a:t>
            </a:r>
          </a:p>
        </p:txBody>
      </p:sp>
      <p:sp>
        <p:nvSpPr>
          <p:cNvPr id="15" name="Shape 222"/>
          <p:cNvSpPr/>
          <p:nvPr/>
        </p:nvSpPr>
        <p:spPr>
          <a:xfrm>
            <a:off x="2666160" y="6743849"/>
            <a:ext cx="1810991" cy="12863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7" name="ZoneTexte 16"/>
          <p:cNvSpPr txBox="1"/>
          <p:nvPr/>
        </p:nvSpPr>
        <p:spPr>
          <a:xfrm>
            <a:off x="3407753" y="5996729"/>
            <a:ext cx="7125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Barre noire pouvant être déplacée pour situer l’avancée de la présentation</a:t>
            </a:r>
          </a:p>
        </p:txBody>
      </p:sp>
      <p:cxnSp>
        <p:nvCxnSpPr>
          <p:cNvPr id="19" name="Connecteur en angle 18"/>
          <p:cNvCxnSpPr/>
          <p:nvPr/>
        </p:nvCxnSpPr>
        <p:spPr>
          <a:xfrm rot="10800000" flipV="1">
            <a:off x="3193200" y="6378724"/>
            <a:ext cx="1416908" cy="269211"/>
          </a:xfrm>
          <a:prstGeom prst="bentConnector3">
            <a:avLst>
              <a:gd name="adj1" fmla="val 10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7628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CF118-FDFD-4FA1-B86B-66143E5122A7}" type="slidenum">
              <a:rPr lang="fr-FR" smtClean="0"/>
              <a:pPr/>
              <a:t>10</a:t>
            </a:fld>
            <a:endParaRPr lang="fr-FR" dirty="0"/>
          </a:p>
        </p:txBody>
      </p:sp>
      <p:sp>
        <p:nvSpPr>
          <p:cNvPr id="3" name="Shape 294"/>
          <p:cNvSpPr txBox="1">
            <a:spLocks/>
          </p:cNvSpPr>
          <p:nvPr/>
        </p:nvSpPr>
        <p:spPr>
          <a:xfrm>
            <a:off x="377328" y="210543"/>
            <a:ext cx="894030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 u="none" strike="noStrike" cap="none" spc="0" baseline="0">
                <a:ln>
                  <a:noFill/>
                </a:ln>
                <a:solidFill>
                  <a:srgbClr val="EC431B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1" i="0" u="none" strike="noStrike" kern="0" cap="none" spc="0" normalizeH="0" baseline="0" noProof="0" dirty="0" err="1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Texte</a:t>
            </a:r>
            <a:r>
              <a:rPr kumimoji="0" lang="en-GB" sz="3600" b="1" i="0" u="none" strike="noStrike" kern="0" cap="none" spc="0" normalizeH="0" baseline="0" noProof="0" dirty="0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 + image portrait</a:t>
            </a:r>
          </a:p>
        </p:txBody>
      </p:sp>
      <p:pic>
        <p:nvPicPr>
          <p:cNvPr id="4" name="Laplace Image Leger2.jpg"/>
          <p:cNvPicPr>
            <a:picLocks noChangeAspect="1"/>
          </p:cNvPicPr>
          <p:nvPr/>
        </p:nvPicPr>
        <p:blipFill>
          <a:blip r:embed="rId2"/>
          <a:srcRect t="4743" b="4743"/>
          <a:stretch>
            <a:fillRect/>
          </a:stretch>
        </p:blipFill>
        <p:spPr>
          <a:xfrm>
            <a:off x="7917579" y="-55539"/>
            <a:ext cx="4294394" cy="6913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</p:pic>
      <p:sp>
        <p:nvSpPr>
          <p:cNvPr id="5" name="Shape 307"/>
          <p:cNvSpPr txBox="1">
            <a:spLocks/>
          </p:cNvSpPr>
          <p:nvPr/>
        </p:nvSpPr>
        <p:spPr>
          <a:xfrm>
            <a:off x="377328" y="1143000"/>
            <a:ext cx="7111127" cy="262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>
                <a:solidFill>
                  <a:srgbClr val="E94428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kumimoji="0" lang="en-GB" sz="2800" b="1" i="0" u="none" strike="noStrike" kern="0" cap="none" spc="0" normalizeH="0" baseline="0" noProof="0" dirty="0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"/>
                <a:ea typeface="Helvetica"/>
                <a:cs typeface="Helvetica"/>
                <a:sym typeface="Helvetica"/>
              </a:rPr>
              <a:t>Lorem ipsum</a:t>
            </a:r>
          </a:p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>
                <a:solidFill>
                  <a:srgbClr val="E94428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kumimoji="0" lang="en-GB" sz="2800" b="1" i="0" u="none" strike="noStrike" kern="0" cap="none" spc="0" normalizeH="0" baseline="0" noProof="0" dirty="0">
              <a:ln>
                <a:noFill/>
              </a:ln>
              <a:solidFill>
                <a:srgbClr val="E94428"/>
              </a:solidFill>
              <a:effectLst/>
              <a:uLnTx/>
              <a:uFillTx/>
              <a:latin typeface="Helvetica"/>
              <a:ea typeface="Helvetica"/>
              <a:cs typeface="Helvetica"/>
              <a:sym typeface="Helvetica"/>
            </a:endParaRPr>
          </a:p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/>
            </a:pP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Lorem ipsum </a:t>
            </a:r>
            <a:r>
              <a:rPr kumimoji="0" lang="en-GB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dolor</a:t>
            </a: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sit </a:t>
            </a:r>
            <a:r>
              <a:rPr kumimoji="0" lang="en-GB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amet</a:t>
            </a: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, </a:t>
            </a:r>
            <a:r>
              <a:rPr kumimoji="0" lang="en-GB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consectetur</a:t>
            </a: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adipiscing</a:t>
            </a: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elit</a:t>
            </a: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, </a:t>
            </a:r>
            <a:r>
              <a:rPr kumimoji="0" lang="en-GB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sed</a:t>
            </a: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do </a:t>
            </a:r>
            <a:r>
              <a:rPr kumimoji="0" lang="en-GB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eiusmod</a:t>
            </a: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tempor</a:t>
            </a: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incididunt</a:t>
            </a: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ut</a:t>
            </a: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labore</a:t>
            </a: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et </a:t>
            </a:r>
            <a:r>
              <a:rPr kumimoji="0" lang="en-GB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dolore</a:t>
            </a: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magna </a:t>
            </a:r>
            <a:r>
              <a:rPr kumimoji="0" lang="en-GB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aliqua</a:t>
            </a: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. </a:t>
            </a:r>
            <a:r>
              <a:rPr kumimoji="0" lang="en-GB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Ut</a:t>
            </a: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enim</a:t>
            </a: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ad minim </a:t>
            </a:r>
            <a:r>
              <a:rPr kumimoji="0" lang="en-GB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veniam</a:t>
            </a: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, </a:t>
            </a:r>
            <a:r>
              <a:rPr kumimoji="0" lang="en-GB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quis</a:t>
            </a: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nostrud</a:t>
            </a: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exercitation </a:t>
            </a:r>
            <a:r>
              <a:rPr kumimoji="0" lang="en-GB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ullamco</a:t>
            </a: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laboris</a:t>
            </a: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.</a:t>
            </a:r>
          </a:p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/>
            </a:pPr>
            <a:endParaRPr kumimoji="0" lang="en-GB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sp>
        <p:nvSpPr>
          <p:cNvPr id="6" name="Shape 309"/>
          <p:cNvSpPr txBox="1">
            <a:spLocks/>
          </p:cNvSpPr>
          <p:nvPr/>
        </p:nvSpPr>
        <p:spPr>
          <a:xfrm>
            <a:off x="6464975" y="6235095"/>
            <a:ext cx="2046960" cy="287258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 marL="0" marR="0" indent="0" algn="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E94428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r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 Light"/>
                <a:sym typeface="Helvetica Light"/>
              </a:rPr>
              <a:t>© Copyright &amp; </a:t>
            </a:r>
            <a:r>
              <a:rPr kumimoji="0" lang="en-GB" sz="1200" b="0" i="0" u="none" strike="noStrike" kern="0" cap="none" spc="0" normalizeH="0" baseline="0" noProof="0" dirty="0" err="1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 Light"/>
                <a:sym typeface="Helvetica Light"/>
              </a:rPr>
              <a:t>légende</a:t>
            </a:r>
            <a:endParaRPr kumimoji="0" lang="en-GB" sz="1200" b="0" i="0" u="none" strike="noStrike" kern="0" cap="none" spc="0" normalizeH="0" baseline="0" noProof="0" dirty="0">
              <a:ln>
                <a:noFill/>
              </a:ln>
              <a:solidFill>
                <a:srgbClr val="E94428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sp>
        <p:nvSpPr>
          <p:cNvPr id="7" name="Shape 222"/>
          <p:cNvSpPr/>
          <p:nvPr/>
        </p:nvSpPr>
        <p:spPr>
          <a:xfrm>
            <a:off x="4221204" y="6743849"/>
            <a:ext cx="1810991" cy="12863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3423724101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CF118-FDFD-4FA1-B86B-66143E5122A7}" type="slidenum">
              <a:rPr lang="fr-FR" smtClean="0"/>
              <a:pPr/>
              <a:t>11</a:t>
            </a:fld>
            <a:endParaRPr lang="fr-FR" dirty="0"/>
          </a:p>
        </p:txBody>
      </p:sp>
      <p:sp>
        <p:nvSpPr>
          <p:cNvPr id="3" name="Shape 294"/>
          <p:cNvSpPr txBox="1">
            <a:spLocks/>
          </p:cNvSpPr>
          <p:nvPr/>
        </p:nvSpPr>
        <p:spPr>
          <a:xfrm>
            <a:off x="367703" y="210543"/>
            <a:ext cx="894030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 u="none" strike="noStrike" cap="none" spc="0" baseline="0">
                <a:ln>
                  <a:noFill/>
                </a:ln>
                <a:solidFill>
                  <a:srgbClr val="EC431B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1" i="0" u="none" strike="noStrike" kern="0" cap="none" spc="0" normalizeH="0" baseline="0" noProof="0" dirty="0" err="1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Texte</a:t>
            </a:r>
            <a:r>
              <a:rPr kumimoji="0" lang="en-GB" sz="3600" b="1" i="0" u="none" strike="noStrike" kern="0" cap="none" spc="0" normalizeH="0" baseline="0" noProof="0" dirty="0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 + image </a:t>
            </a:r>
            <a:r>
              <a:rPr kumimoji="0" lang="en-GB" sz="3600" b="1" i="0" u="none" strike="noStrike" kern="0" cap="none" spc="0" normalizeH="0" baseline="0" noProof="0" dirty="0" err="1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paysage</a:t>
            </a:r>
            <a:endParaRPr kumimoji="0" lang="en-GB" sz="3600" b="1" i="0" u="none" strike="noStrike" kern="0" cap="none" spc="0" normalizeH="0" baseline="0" noProof="0" dirty="0">
              <a:ln>
                <a:noFill/>
              </a:ln>
              <a:solidFill>
                <a:srgbClr val="EC431B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4" name="Shape 307"/>
          <p:cNvSpPr txBox="1">
            <a:spLocks/>
          </p:cNvSpPr>
          <p:nvPr/>
        </p:nvSpPr>
        <p:spPr>
          <a:xfrm>
            <a:off x="386954" y="1143001"/>
            <a:ext cx="5426705" cy="2318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>
                <a:solidFill>
                  <a:srgbClr val="E94428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kumimoji="0" lang="en-GB" sz="2400" b="1" i="0" u="none" strike="noStrike" kern="0" cap="none" spc="0" normalizeH="0" baseline="0" noProof="0" dirty="0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"/>
                <a:ea typeface="Helvetica"/>
                <a:cs typeface="Helvetica"/>
                <a:sym typeface="Helvetica"/>
              </a:rPr>
              <a:t>Lorem ipsum</a:t>
            </a:r>
          </a:p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>
                <a:solidFill>
                  <a:srgbClr val="E94428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kumimoji="0" lang="en-GB" sz="2400" b="1" i="0" u="none" strike="noStrike" kern="0" cap="none" spc="0" normalizeH="0" baseline="0" noProof="0" dirty="0">
              <a:ln>
                <a:noFill/>
              </a:ln>
              <a:solidFill>
                <a:srgbClr val="E94428"/>
              </a:solidFill>
              <a:effectLst/>
              <a:uLnTx/>
              <a:uFillTx/>
              <a:latin typeface="Helvetica"/>
              <a:ea typeface="Helvetica"/>
              <a:cs typeface="Helvetica"/>
              <a:sym typeface="Helvetica"/>
            </a:endParaRPr>
          </a:p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Lorem ipsum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dolor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sit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amet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,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consectetur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adipiscing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elit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,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sed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do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eiusmod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tempor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incididunt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ut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labore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et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dolore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magna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aliqua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.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Ut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enim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ad minim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veniam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,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quis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nostrud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exercitation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ullamco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laboris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.</a:t>
            </a:r>
          </a:p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pic>
        <p:nvPicPr>
          <p:cNvPr id="5" name="Laplace Image Leger2.jpg"/>
          <p:cNvPicPr>
            <a:picLocks noChangeAspect="1"/>
          </p:cNvPicPr>
          <p:nvPr/>
        </p:nvPicPr>
        <p:blipFill>
          <a:blip r:embed="rId2"/>
          <a:srcRect t="27872" b="34169"/>
          <a:stretch>
            <a:fillRect/>
          </a:stretch>
        </p:blipFill>
        <p:spPr>
          <a:xfrm>
            <a:off x="6608807" y="0"/>
            <a:ext cx="5583193" cy="376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</p:pic>
      <p:sp>
        <p:nvSpPr>
          <p:cNvPr id="6" name="Shape 307"/>
          <p:cNvSpPr txBox="1">
            <a:spLocks/>
          </p:cNvSpPr>
          <p:nvPr/>
        </p:nvSpPr>
        <p:spPr>
          <a:xfrm>
            <a:off x="383479" y="3882192"/>
            <a:ext cx="5430180" cy="2380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>
                <a:solidFill>
                  <a:srgbClr val="E94428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kumimoji="0" lang="en-GB" sz="2400" b="1" i="0" u="none" strike="noStrike" kern="0" cap="none" spc="0" normalizeH="0" baseline="0" noProof="0" dirty="0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"/>
                <a:ea typeface="Helvetica"/>
                <a:cs typeface="Helvetica"/>
                <a:sym typeface="Helvetica"/>
              </a:rPr>
              <a:t>Lorem ipsum</a:t>
            </a:r>
          </a:p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>
                <a:solidFill>
                  <a:srgbClr val="E94428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kumimoji="0" lang="en-GB" sz="2400" b="1" i="0" u="none" strike="noStrike" kern="0" cap="none" spc="0" normalizeH="0" baseline="0" noProof="0" dirty="0">
              <a:ln>
                <a:noFill/>
              </a:ln>
              <a:solidFill>
                <a:srgbClr val="E94428"/>
              </a:solidFill>
              <a:effectLst/>
              <a:uLnTx/>
              <a:uFillTx/>
              <a:latin typeface="Helvetica"/>
              <a:ea typeface="Helvetica"/>
              <a:cs typeface="Helvetica"/>
              <a:sym typeface="Helvetica"/>
            </a:endParaRPr>
          </a:p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Lorem ipsum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dolor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sit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amet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,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consectetur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adipiscing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elit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,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sed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do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eiusmod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tempor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incididunt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ut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labore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et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dolore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magna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aliqua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.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Ut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enim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ad minim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veniam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,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quis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nostrud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exercitation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ullamco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laboris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.</a:t>
            </a:r>
          </a:p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sp>
        <p:nvSpPr>
          <p:cNvPr id="7" name="Shape 307"/>
          <p:cNvSpPr txBox="1">
            <a:spLocks/>
          </p:cNvSpPr>
          <p:nvPr/>
        </p:nvSpPr>
        <p:spPr>
          <a:xfrm>
            <a:off x="6577687" y="3882192"/>
            <a:ext cx="5479892" cy="2380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>
                <a:solidFill>
                  <a:srgbClr val="E94428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kumimoji="0" lang="en-GB" sz="2400" b="1" i="0" u="none" strike="noStrike" kern="0" cap="none" spc="0" normalizeH="0" baseline="0" noProof="0" dirty="0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"/>
                <a:ea typeface="Helvetica"/>
                <a:cs typeface="Helvetica"/>
                <a:sym typeface="Helvetica"/>
              </a:rPr>
              <a:t>Lorem ipsum</a:t>
            </a:r>
          </a:p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>
                <a:solidFill>
                  <a:srgbClr val="E94428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kumimoji="0" lang="en-GB" sz="2400" b="1" i="0" u="none" strike="noStrike" kern="0" cap="none" spc="0" normalizeH="0" baseline="0" noProof="0" dirty="0">
              <a:ln>
                <a:noFill/>
              </a:ln>
              <a:solidFill>
                <a:srgbClr val="E94428"/>
              </a:solidFill>
              <a:effectLst/>
              <a:uLnTx/>
              <a:uFillTx/>
              <a:latin typeface="Helvetica"/>
              <a:ea typeface="Helvetica"/>
              <a:cs typeface="Helvetica"/>
              <a:sym typeface="Helvetica"/>
            </a:endParaRPr>
          </a:p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Lorem ipsum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dolor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sit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amet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,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consectetur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adipiscing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elit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,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sed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do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eiusmod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tempor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incididunt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ut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labore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et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dolore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magna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aliqua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.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Ut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enim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ad minim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veniam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,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quis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nostrud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exercitation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ullamco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laboris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.</a:t>
            </a:r>
          </a:p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sp>
        <p:nvSpPr>
          <p:cNvPr id="8" name="Shape 309"/>
          <p:cNvSpPr txBox="1">
            <a:spLocks/>
          </p:cNvSpPr>
          <p:nvPr/>
        </p:nvSpPr>
        <p:spPr>
          <a:xfrm>
            <a:off x="5019088" y="882979"/>
            <a:ext cx="2046960" cy="287258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 marL="0" marR="0" indent="0" algn="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ln>
                  <a:noFill/>
                </a:ln>
                <a:solidFill>
                  <a:srgbClr val="E94428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r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 Light"/>
                <a:sym typeface="Helvetica Light"/>
              </a:rPr>
              <a:t>© Copyright &amp; </a:t>
            </a:r>
            <a:r>
              <a:rPr kumimoji="0" lang="en-GB" sz="1200" b="0" i="0" u="none" strike="noStrike" kern="0" cap="none" spc="0" normalizeH="0" baseline="0" noProof="0" dirty="0" err="1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 Light"/>
                <a:sym typeface="Helvetica Light"/>
              </a:rPr>
              <a:t>légende</a:t>
            </a:r>
            <a:endParaRPr kumimoji="0" lang="en-GB" sz="1200" b="0" i="0" u="none" strike="noStrike" kern="0" cap="none" spc="0" normalizeH="0" baseline="0" noProof="0" dirty="0">
              <a:ln>
                <a:noFill/>
              </a:ln>
              <a:solidFill>
                <a:srgbClr val="E94428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sp>
        <p:nvSpPr>
          <p:cNvPr id="9" name="Shape 222"/>
          <p:cNvSpPr/>
          <p:nvPr/>
        </p:nvSpPr>
        <p:spPr>
          <a:xfrm>
            <a:off x="7429178" y="6743849"/>
            <a:ext cx="1810991" cy="12863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3821817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4294967295"/>
          </p:nvPr>
        </p:nvSpPr>
        <p:spPr>
          <a:xfrm>
            <a:off x="146825" y="6492875"/>
            <a:ext cx="2743200" cy="365125"/>
          </a:xfrm>
        </p:spPr>
        <p:txBody>
          <a:bodyPr/>
          <a:lstStyle/>
          <a:p>
            <a:pPr algn="l"/>
            <a:fld id="{86CB4B4D-7CA3-9044-876B-883B54F8677D}" type="slidenum">
              <a:rPr lang="en-GB" smtClean="0">
                <a:solidFill>
                  <a:schemeClr val="tx1"/>
                </a:solidFill>
              </a:rPr>
              <a:pPr algn="l"/>
              <a:t>12</a:t>
            </a:fld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6277732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293"/>
          <p:cNvSpPr txBox="1">
            <a:spLocks/>
          </p:cNvSpPr>
          <p:nvPr/>
        </p:nvSpPr>
        <p:spPr>
          <a:xfrm>
            <a:off x="796329" y="1031040"/>
            <a:ext cx="3236656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E94428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 Light"/>
                <a:sym typeface="Helvetica Light"/>
              </a:rPr>
              <a:t>Pour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 Light"/>
                <a:sym typeface="Helvetica Light"/>
              </a:rPr>
              <a:t>diapos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 Light"/>
                <a:sym typeface="Helvetica Light"/>
              </a:rPr>
              <a:t> titre et transitions</a:t>
            </a:r>
          </a:p>
        </p:txBody>
      </p:sp>
      <p:sp>
        <p:nvSpPr>
          <p:cNvPr id="18" name="Shape 294"/>
          <p:cNvSpPr txBox="1">
            <a:spLocks/>
          </p:cNvSpPr>
          <p:nvPr/>
        </p:nvSpPr>
        <p:spPr>
          <a:xfrm>
            <a:off x="377328" y="210543"/>
            <a:ext cx="894030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 u="none" strike="noStrike" cap="none" spc="0" baseline="0">
                <a:ln>
                  <a:noFill/>
                </a:ln>
                <a:solidFill>
                  <a:srgbClr val="EC431B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1" i="0" u="none" strike="noStrike" kern="0" cap="none" spc="0" normalizeH="0" baseline="0" noProof="0" dirty="0" err="1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Banque</a:t>
            </a:r>
            <a:r>
              <a:rPr kumimoji="0" lang="en-GB" sz="3600" b="1" i="0" u="none" strike="noStrike" kern="0" cap="none" spc="0" normalizeH="0" baseline="0" noProof="0" dirty="0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 </a:t>
            </a:r>
            <a:r>
              <a:rPr kumimoji="0" lang="en-GB" sz="3600" b="1" i="0" u="none" strike="noStrike" kern="0" cap="none" spc="0" normalizeH="0" baseline="0" noProof="0" dirty="0" err="1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d’images</a:t>
            </a:r>
            <a:endParaRPr kumimoji="0" lang="en-GB" sz="3600" b="1" i="0" u="none" strike="noStrike" kern="0" cap="none" spc="0" normalizeH="0" baseline="0" noProof="0" dirty="0">
              <a:ln>
                <a:noFill/>
              </a:ln>
              <a:solidFill>
                <a:srgbClr val="EC431B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pic>
        <p:nvPicPr>
          <p:cNvPr id="6" name="Image Web Laplace13.jpg"/>
          <p:cNvPicPr>
            <a:picLocks noChangeAspect="1"/>
          </p:cNvPicPr>
          <p:nvPr/>
        </p:nvPicPr>
        <p:blipFill>
          <a:blip r:embed="rId3"/>
          <a:srcRect l="37405" r="33264"/>
          <a:stretch>
            <a:fillRect/>
          </a:stretch>
        </p:blipFill>
        <p:spPr>
          <a:xfrm>
            <a:off x="454791" y="2443566"/>
            <a:ext cx="1478127" cy="3359799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Image Web Laplace8.jpg"/>
          <p:cNvPicPr>
            <a:picLocks noChangeAspect="1"/>
          </p:cNvPicPr>
          <p:nvPr/>
        </p:nvPicPr>
        <p:blipFill>
          <a:blip r:embed="rId4"/>
          <a:srcRect l="28608" r="42161"/>
          <a:stretch>
            <a:fillRect/>
          </a:stretch>
        </p:blipFill>
        <p:spPr>
          <a:xfrm>
            <a:off x="2036126" y="2422556"/>
            <a:ext cx="1477656" cy="3370198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Image Web Laplace15.jpg"/>
          <p:cNvPicPr>
            <a:picLocks noChangeAspect="1"/>
          </p:cNvPicPr>
          <p:nvPr/>
        </p:nvPicPr>
        <p:blipFill>
          <a:blip r:embed="rId5"/>
          <a:srcRect l="16599" r="53899"/>
          <a:stretch>
            <a:fillRect/>
          </a:stretch>
        </p:blipFill>
        <p:spPr>
          <a:xfrm>
            <a:off x="3609002" y="2422556"/>
            <a:ext cx="1489533" cy="3366021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Image Web Laplace3.jpg"/>
          <p:cNvPicPr>
            <a:picLocks noChangeAspect="1"/>
          </p:cNvPicPr>
          <p:nvPr/>
        </p:nvPicPr>
        <p:blipFill rotWithShape="1">
          <a:blip r:embed="rId6"/>
          <a:srcRect l="32562" r="37982"/>
          <a:stretch/>
        </p:blipFill>
        <p:spPr>
          <a:xfrm>
            <a:off x="5193755" y="2418378"/>
            <a:ext cx="1489113" cy="3370198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48" r="34107"/>
          <a:stretch/>
        </p:blipFill>
        <p:spPr>
          <a:xfrm>
            <a:off x="8403898" y="2410984"/>
            <a:ext cx="1533064" cy="334501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04" r="58362"/>
          <a:stretch/>
        </p:blipFill>
        <p:spPr bwMode="auto">
          <a:xfrm>
            <a:off x="6808212" y="2418378"/>
            <a:ext cx="1470343" cy="33302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029" t="4257" r="8706"/>
          <a:stretch/>
        </p:blipFill>
        <p:spPr>
          <a:xfrm>
            <a:off x="10062306" y="2404977"/>
            <a:ext cx="1533064" cy="3343623"/>
          </a:xfrm>
          <a:prstGeom prst="rect">
            <a:avLst/>
          </a:prstGeom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CF118-FDFD-4FA1-B86B-66143E5122A7}" type="slidenum">
              <a:rPr lang="fr-FR" smtClean="0"/>
              <a:pPr/>
              <a:t>13</a:t>
            </a:fld>
            <a:endParaRPr lang="fr-FR" dirty="0"/>
          </a:p>
        </p:txBody>
      </p:sp>
      <p:sp>
        <p:nvSpPr>
          <p:cNvPr id="12" name="Shape 222"/>
          <p:cNvSpPr/>
          <p:nvPr/>
        </p:nvSpPr>
        <p:spPr>
          <a:xfrm>
            <a:off x="9031466" y="6743849"/>
            <a:ext cx="1810991" cy="12863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1144991095"/>
      </p:ext>
    </p:extLst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293"/>
          <p:cNvSpPr txBox="1">
            <a:spLocks/>
          </p:cNvSpPr>
          <p:nvPr/>
        </p:nvSpPr>
        <p:spPr>
          <a:xfrm>
            <a:off x="796329" y="1031040"/>
            <a:ext cx="3236656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E94428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 Light"/>
                <a:sym typeface="Helvetica Light"/>
              </a:rPr>
              <a:t>Pour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 Light"/>
                <a:sym typeface="Helvetica Light"/>
              </a:rPr>
              <a:t>diapos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 Light"/>
                <a:sym typeface="Helvetica Light"/>
              </a:rPr>
              <a:t> titre et transitions</a:t>
            </a:r>
          </a:p>
        </p:txBody>
      </p:sp>
      <p:sp>
        <p:nvSpPr>
          <p:cNvPr id="18" name="Shape 294"/>
          <p:cNvSpPr txBox="1">
            <a:spLocks/>
          </p:cNvSpPr>
          <p:nvPr/>
        </p:nvSpPr>
        <p:spPr>
          <a:xfrm>
            <a:off x="377328" y="210543"/>
            <a:ext cx="894030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 u="none" strike="noStrike" cap="none" spc="0" baseline="0">
                <a:ln>
                  <a:noFill/>
                </a:ln>
                <a:solidFill>
                  <a:srgbClr val="EC431B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1" i="0" u="none" strike="noStrike" kern="0" cap="none" spc="0" normalizeH="0" baseline="0" noProof="0" dirty="0" err="1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Banque</a:t>
            </a:r>
            <a:r>
              <a:rPr kumimoji="0" lang="en-GB" sz="3600" b="1" i="0" u="none" strike="noStrike" kern="0" cap="none" spc="0" normalizeH="0" baseline="0" noProof="0" dirty="0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 </a:t>
            </a:r>
            <a:r>
              <a:rPr kumimoji="0" lang="en-GB" sz="3600" b="1" i="0" u="none" strike="noStrike" kern="0" cap="none" spc="0" normalizeH="0" baseline="0" noProof="0" dirty="0" err="1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d’images</a:t>
            </a:r>
            <a:r>
              <a:rPr kumimoji="0" lang="en-GB" sz="3600" b="1" i="0" u="none" strike="noStrike" kern="0" cap="none" spc="0" normalizeH="0" baseline="0" noProof="0" dirty="0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 (suite)</a:t>
            </a: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1861" y="1682489"/>
            <a:ext cx="2330064" cy="17465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417" y="4017508"/>
            <a:ext cx="2325925" cy="1746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Imag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9475" y="3934193"/>
            <a:ext cx="2383866" cy="1746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1872" y="1670184"/>
            <a:ext cx="2558430" cy="1705621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1805" y="2098723"/>
            <a:ext cx="2807137" cy="1611824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59" t="27229" r="10691" b="9429"/>
          <a:stretch/>
        </p:blipFill>
        <p:spPr>
          <a:xfrm>
            <a:off x="6259800" y="4234529"/>
            <a:ext cx="2880345" cy="1656094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84" r="26353"/>
          <a:stretch/>
        </p:blipFill>
        <p:spPr>
          <a:xfrm>
            <a:off x="9713064" y="3015631"/>
            <a:ext cx="1848930" cy="2437796"/>
          </a:xfrm>
          <a:prstGeom prst="rect">
            <a:avLst/>
          </a:prstGeom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CF118-FDFD-4FA1-B86B-66143E5122A7}" type="slidenum">
              <a:rPr lang="fr-FR" smtClean="0"/>
              <a:pPr/>
              <a:t>14</a:t>
            </a:fld>
            <a:endParaRPr lang="fr-FR" dirty="0"/>
          </a:p>
        </p:txBody>
      </p:sp>
      <p:sp>
        <p:nvSpPr>
          <p:cNvPr id="13" name="Shape 222"/>
          <p:cNvSpPr/>
          <p:nvPr/>
        </p:nvSpPr>
        <p:spPr>
          <a:xfrm>
            <a:off x="10381009" y="6743849"/>
            <a:ext cx="1810991" cy="12863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3471672402"/>
      </p:ext>
    </p:extLst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293"/>
          <p:cNvSpPr txBox="1">
            <a:spLocks/>
          </p:cNvSpPr>
          <p:nvPr/>
        </p:nvSpPr>
        <p:spPr>
          <a:xfrm>
            <a:off x="796329" y="1031040"/>
            <a:ext cx="3236656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E94428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 Light"/>
                <a:sym typeface="Helvetica Light"/>
              </a:rPr>
              <a:t>Pour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 Light"/>
                <a:sym typeface="Helvetica Light"/>
              </a:rPr>
              <a:t>diapos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 Light"/>
                <a:sym typeface="Helvetica Light"/>
              </a:rPr>
              <a:t> titre et transitions</a:t>
            </a:r>
          </a:p>
        </p:txBody>
      </p:sp>
      <p:sp>
        <p:nvSpPr>
          <p:cNvPr id="18" name="Shape 294"/>
          <p:cNvSpPr txBox="1">
            <a:spLocks/>
          </p:cNvSpPr>
          <p:nvPr/>
        </p:nvSpPr>
        <p:spPr>
          <a:xfrm>
            <a:off x="377328" y="210543"/>
            <a:ext cx="894030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 u="none" strike="noStrike" cap="none" spc="0" baseline="0">
                <a:ln>
                  <a:noFill/>
                </a:ln>
                <a:solidFill>
                  <a:srgbClr val="EC431B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1" i="0" u="none" strike="noStrike" kern="0" cap="none" spc="0" normalizeH="0" baseline="0" noProof="0" dirty="0" err="1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Banque</a:t>
            </a:r>
            <a:r>
              <a:rPr kumimoji="0" lang="en-GB" sz="3600" b="1" i="0" u="none" strike="noStrike" kern="0" cap="none" spc="0" normalizeH="0" baseline="0" noProof="0" dirty="0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 </a:t>
            </a:r>
            <a:r>
              <a:rPr kumimoji="0" lang="en-GB" sz="3600" b="1" i="0" u="none" strike="noStrike" kern="0" cap="none" spc="0" normalizeH="0" baseline="0" noProof="0" dirty="0" err="1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d’images</a:t>
            </a:r>
            <a:r>
              <a:rPr kumimoji="0" lang="en-GB" sz="3600" b="1" i="0" u="none" strike="noStrike" kern="0" cap="none" spc="0" normalizeH="0" baseline="0" noProof="0" dirty="0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 (suite)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CF118-FDFD-4FA1-B86B-66143E5122A7}" type="slidenum">
              <a:rPr lang="fr-FR" smtClean="0"/>
              <a:pPr/>
              <a:t>15</a:t>
            </a:fld>
            <a:endParaRPr lang="fr-FR" dirty="0"/>
          </a:p>
        </p:txBody>
      </p:sp>
      <p:sp>
        <p:nvSpPr>
          <p:cNvPr id="13" name="Shape 222"/>
          <p:cNvSpPr/>
          <p:nvPr/>
        </p:nvSpPr>
        <p:spPr>
          <a:xfrm>
            <a:off x="10381009" y="6743849"/>
            <a:ext cx="1810991" cy="12863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8113" y="2076450"/>
            <a:ext cx="3122498" cy="1816488"/>
          </a:xfrm>
          <a:prstGeom prst="rect">
            <a:avLst/>
          </a:prstGeom>
        </p:spPr>
      </p:pic>
      <p:pic>
        <p:nvPicPr>
          <p:cNvPr id="23" name="Imag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9492" y="1550507"/>
            <a:ext cx="2738216" cy="1805176"/>
          </a:xfrm>
          <a:prstGeom prst="rect">
            <a:avLst/>
          </a:prstGeom>
        </p:spPr>
      </p:pic>
      <p:pic>
        <p:nvPicPr>
          <p:cNvPr id="26" name="Image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7480" y="1564769"/>
            <a:ext cx="2896059" cy="1675653"/>
          </a:xfrm>
          <a:prstGeom prst="rect">
            <a:avLst/>
          </a:prstGeom>
        </p:spPr>
      </p:pic>
      <p:pic>
        <p:nvPicPr>
          <p:cNvPr id="28" name="Imag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928" y="3962857"/>
            <a:ext cx="3430324" cy="1956200"/>
          </a:xfrm>
          <a:prstGeom prst="rect">
            <a:avLst/>
          </a:prstGeom>
        </p:spPr>
      </p:pic>
      <p:pic>
        <p:nvPicPr>
          <p:cNvPr id="29" name="Image 28"/>
          <p:cNvPicPr>
            <a:picLocks noChangeAspect="1"/>
          </p:cNvPicPr>
          <p:nvPr/>
        </p:nvPicPr>
        <p:blipFill rotWithShape="1">
          <a:blip r:embed="rId7"/>
          <a:srcRect l="5036" t="16899" r="10826"/>
          <a:stretch/>
        </p:blipFill>
        <p:spPr>
          <a:xfrm>
            <a:off x="5675082" y="4229100"/>
            <a:ext cx="3525726" cy="2016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435381"/>
      </p:ext>
    </p:extLst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293"/>
          <p:cNvSpPr txBox="1">
            <a:spLocks/>
          </p:cNvSpPr>
          <p:nvPr/>
        </p:nvSpPr>
        <p:spPr>
          <a:xfrm>
            <a:off x="796329" y="1031040"/>
            <a:ext cx="3236656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E94428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 Light"/>
                <a:sym typeface="Helvetica Light"/>
              </a:rPr>
              <a:t>Pour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 Light"/>
                <a:sym typeface="Helvetica Light"/>
              </a:rPr>
              <a:t>diapos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 Light"/>
                <a:sym typeface="Helvetica Light"/>
              </a:rPr>
              <a:t> titre et transitions</a:t>
            </a:r>
          </a:p>
        </p:txBody>
      </p:sp>
      <p:sp>
        <p:nvSpPr>
          <p:cNvPr id="18" name="Shape 294"/>
          <p:cNvSpPr txBox="1">
            <a:spLocks/>
          </p:cNvSpPr>
          <p:nvPr/>
        </p:nvSpPr>
        <p:spPr>
          <a:xfrm>
            <a:off x="377328" y="210543"/>
            <a:ext cx="894030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 u="none" strike="noStrike" cap="none" spc="0" baseline="0">
                <a:ln>
                  <a:noFill/>
                </a:ln>
                <a:solidFill>
                  <a:srgbClr val="EC431B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1" i="0" u="none" strike="noStrike" kern="0" cap="none" spc="0" normalizeH="0" baseline="0" noProof="0" dirty="0" err="1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Banque</a:t>
            </a:r>
            <a:r>
              <a:rPr kumimoji="0" lang="en-GB" sz="3600" b="1" i="0" u="none" strike="noStrike" kern="0" cap="none" spc="0" normalizeH="0" baseline="0" noProof="0" dirty="0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 </a:t>
            </a:r>
            <a:r>
              <a:rPr kumimoji="0" lang="en-GB" sz="3600" b="1" i="0" u="none" strike="noStrike" kern="0" cap="none" spc="0" normalizeH="0" baseline="0" noProof="0" dirty="0" err="1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d’images</a:t>
            </a:r>
            <a:r>
              <a:rPr kumimoji="0" lang="en-GB" sz="3600" b="1" i="0" u="none" strike="noStrike" kern="0" cap="none" spc="0" normalizeH="0" baseline="0" noProof="0" dirty="0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 (suite)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CF118-FDFD-4FA1-B86B-66143E5122A7}" type="slidenum">
              <a:rPr lang="fr-FR" smtClean="0"/>
              <a:pPr/>
              <a:t>16</a:t>
            </a:fld>
            <a:endParaRPr lang="fr-FR" dirty="0"/>
          </a:p>
        </p:txBody>
      </p:sp>
      <p:sp>
        <p:nvSpPr>
          <p:cNvPr id="13" name="Shape 222"/>
          <p:cNvSpPr/>
          <p:nvPr/>
        </p:nvSpPr>
        <p:spPr>
          <a:xfrm>
            <a:off x="10381009" y="6743849"/>
            <a:ext cx="1810991" cy="12863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pic>
        <p:nvPicPr>
          <p:cNvPr id="24" name="Imag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1313" y="4187385"/>
            <a:ext cx="3352811" cy="1948748"/>
          </a:xfrm>
          <a:prstGeom prst="rect">
            <a:avLst/>
          </a:prstGeom>
        </p:spPr>
      </p:pic>
      <p:pic>
        <p:nvPicPr>
          <p:cNvPr id="25" name="Image 24"/>
          <p:cNvPicPr>
            <a:picLocks noChangeAspect="1"/>
          </p:cNvPicPr>
          <p:nvPr/>
        </p:nvPicPr>
        <p:blipFill rotWithShape="1">
          <a:blip r:embed="rId4"/>
          <a:srcRect r="9920" b="12965"/>
          <a:stretch/>
        </p:blipFill>
        <p:spPr>
          <a:xfrm>
            <a:off x="987976" y="1957093"/>
            <a:ext cx="3045009" cy="1700030"/>
          </a:xfrm>
          <a:prstGeom prst="rect">
            <a:avLst/>
          </a:prstGeom>
        </p:spPr>
      </p:pic>
      <p:pic>
        <p:nvPicPr>
          <p:cNvPr id="27" name="Image 26"/>
          <p:cNvPicPr>
            <a:picLocks noChangeAspect="1"/>
          </p:cNvPicPr>
          <p:nvPr/>
        </p:nvPicPr>
        <p:blipFill rotWithShape="1">
          <a:blip r:embed="rId5"/>
          <a:srcRect r="9980"/>
          <a:stretch/>
        </p:blipFill>
        <p:spPr>
          <a:xfrm>
            <a:off x="2482488" y="4203585"/>
            <a:ext cx="3100994" cy="2006704"/>
          </a:xfrm>
          <a:prstGeom prst="rect">
            <a:avLst/>
          </a:prstGeom>
        </p:spPr>
      </p:pic>
      <p:pic>
        <p:nvPicPr>
          <p:cNvPr id="30" name="Image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8119" y="1512630"/>
            <a:ext cx="3208981" cy="195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693381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45"/>
          <p:cNvSpPr txBox="1">
            <a:spLocks/>
          </p:cNvSpPr>
          <p:nvPr/>
        </p:nvSpPr>
        <p:spPr>
          <a:xfrm>
            <a:off x="4105057" y="1765492"/>
            <a:ext cx="6789686" cy="10714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Titre de la </a:t>
            </a:r>
            <a:r>
              <a:rPr kumimoji="0" lang="en-GB" sz="40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présentation</a:t>
            </a:r>
            <a:endParaRPr kumimoji="0" lang="en-GB" sz="4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3" name="Shape 246"/>
          <p:cNvSpPr txBox="1">
            <a:spLocks/>
          </p:cNvSpPr>
          <p:nvPr/>
        </p:nvSpPr>
        <p:spPr>
          <a:xfrm>
            <a:off x="4179189" y="3286421"/>
            <a:ext cx="332071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Light"/>
                <a:sym typeface="Helvetica Light"/>
              </a:rPr>
              <a:t>SOUS-TITRE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605" y="1899551"/>
            <a:ext cx="1376367" cy="103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387"/>
          <a:stretch/>
        </p:blipFill>
        <p:spPr bwMode="auto">
          <a:xfrm>
            <a:off x="2040535" y="5551658"/>
            <a:ext cx="1478721" cy="1100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304" y="2822687"/>
            <a:ext cx="1477028" cy="1109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8" y="3114521"/>
            <a:ext cx="1431903" cy="10730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mage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304" y="4099536"/>
            <a:ext cx="1477028" cy="1082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3" descr="C:\Users\C.N.R.S\images\Photos_labos\extension-laplace-09-2013 (2)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5702" y="4359363"/>
            <a:ext cx="1478722" cy="1012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45" y="5373931"/>
            <a:ext cx="1518458" cy="1082127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2807" y="1685172"/>
            <a:ext cx="1449695" cy="945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050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45"/>
          <p:cNvSpPr txBox="1">
            <a:spLocks/>
          </p:cNvSpPr>
          <p:nvPr/>
        </p:nvSpPr>
        <p:spPr>
          <a:xfrm>
            <a:off x="4105057" y="1765492"/>
            <a:ext cx="6789686" cy="10714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Titre de la </a:t>
            </a:r>
            <a:r>
              <a:rPr kumimoji="0" lang="en-GB" sz="40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présentation</a:t>
            </a:r>
            <a:endParaRPr kumimoji="0" lang="en-GB" sz="4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3" name="Shape 246"/>
          <p:cNvSpPr txBox="1">
            <a:spLocks/>
          </p:cNvSpPr>
          <p:nvPr/>
        </p:nvSpPr>
        <p:spPr>
          <a:xfrm>
            <a:off x="4179189" y="3286421"/>
            <a:ext cx="332071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Light"/>
                <a:sym typeface="Helvetica Light"/>
              </a:rPr>
              <a:t>SOUS-TITRE</a:t>
            </a:r>
          </a:p>
        </p:txBody>
      </p:sp>
      <p:pic>
        <p:nvPicPr>
          <p:cNvPr id="12" name="Laplace Image Leger5.jpg"/>
          <p:cNvPicPr>
            <a:picLocks noChangeAspect="1"/>
          </p:cNvPicPr>
          <p:nvPr/>
        </p:nvPicPr>
        <p:blipFill rotWithShape="1">
          <a:blip r:embed="rId2"/>
          <a:srcRect b="18950"/>
          <a:stretch/>
        </p:blipFill>
        <p:spPr>
          <a:xfrm>
            <a:off x="-11311" y="1513621"/>
            <a:ext cx="3716092" cy="535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672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des Laplace-02.jpg"/>
          <p:cNvPicPr>
            <a:picLocks noChangeAspect="1"/>
          </p:cNvPicPr>
          <p:nvPr/>
        </p:nvPicPr>
        <p:blipFill rotWithShape="1">
          <a:blip r:embed="rId2">
            <a:extLst/>
          </a:blip>
          <a:srcRect l="25014" t="13625" r="30886"/>
          <a:stretch/>
        </p:blipFill>
        <p:spPr>
          <a:xfrm rot="16200000">
            <a:off x="-581365" y="2663481"/>
            <a:ext cx="5344296" cy="306945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hape 245"/>
          <p:cNvSpPr txBox="1">
            <a:spLocks/>
          </p:cNvSpPr>
          <p:nvPr/>
        </p:nvSpPr>
        <p:spPr>
          <a:xfrm>
            <a:off x="4105057" y="1765492"/>
            <a:ext cx="6789686" cy="10714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Titre de la </a:t>
            </a:r>
            <a:r>
              <a:rPr kumimoji="0" lang="en-GB" sz="40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présentation</a:t>
            </a:r>
            <a:endParaRPr kumimoji="0" lang="en-GB" sz="4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3" name="Shape 246"/>
          <p:cNvSpPr txBox="1">
            <a:spLocks/>
          </p:cNvSpPr>
          <p:nvPr/>
        </p:nvSpPr>
        <p:spPr>
          <a:xfrm>
            <a:off x="4179189" y="3286421"/>
            <a:ext cx="332071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Light"/>
                <a:sym typeface="Helvetica Light"/>
              </a:rPr>
              <a:t>SOUS-TITRE</a:t>
            </a:r>
          </a:p>
        </p:txBody>
      </p:sp>
    </p:spTree>
    <p:extLst>
      <p:ext uri="{BB962C8B-B14F-4D97-AF65-F5344CB8AC3E}">
        <p14:creationId xmlns:p14="http://schemas.microsoft.com/office/powerpoint/2010/main" val="816611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CF118-FDFD-4FA1-B86B-66143E5122A7}" type="slidenum">
              <a:rPr lang="fr-FR" smtClean="0"/>
              <a:pPr/>
              <a:t>5</a:t>
            </a:fld>
            <a:endParaRPr lang="fr-FR" dirty="0"/>
          </a:p>
        </p:txBody>
      </p:sp>
      <p:sp>
        <p:nvSpPr>
          <p:cNvPr id="3" name="Shape 220"/>
          <p:cNvSpPr/>
          <p:nvPr/>
        </p:nvSpPr>
        <p:spPr>
          <a:xfrm>
            <a:off x="516131" y="286184"/>
            <a:ext cx="6183337" cy="6052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7200" b="1">
                <a:solidFill>
                  <a:srgbClr val="EC431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fr-FR" sz="3600" dirty="0"/>
              <a:t>Sommaire</a:t>
            </a:r>
            <a:endParaRPr sz="3600" dirty="0"/>
          </a:p>
        </p:txBody>
      </p:sp>
      <p:sp>
        <p:nvSpPr>
          <p:cNvPr id="4" name="Shape 222"/>
          <p:cNvSpPr/>
          <p:nvPr/>
        </p:nvSpPr>
        <p:spPr>
          <a:xfrm>
            <a:off x="0" y="6743849"/>
            <a:ext cx="1810991" cy="12863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5" name="Shape 251"/>
          <p:cNvSpPr txBox="1">
            <a:spLocks/>
          </p:cNvSpPr>
          <p:nvPr/>
        </p:nvSpPr>
        <p:spPr>
          <a:xfrm>
            <a:off x="684187" y="1424333"/>
            <a:ext cx="10430570" cy="19409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  <a:defRPr sz="4800" b="1">
                <a:solidFill>
                  <a:srgbClr val="E7583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2400" b="1" dirty="0">
                <a:solidFill>
                  <a:srgbClr val="E75836"/>
                </a:solidFill>
                <a:latin typeface="Helvetica"/>
                <a:ea typeface="Helvetica"/>
                <a:cs typeface="Helvetica"/>
                <a:sym typeface="Helvetica"/>
              </a:rPr>
              <a:t>1. Titre de la partie</a:t>
            </a:r>
          </a:p>
          <a:p>
            <a:pPr marL="872884" lvl="3" indent="-512884">
              <a:lnSpc>
                <a:spcPct val="150000"/>
              </a:lnSpc>
              <a:buSzPct val="100000"/>
              <a:buFont typeface="Arial" panose="020B0604020202020204" pitchFamily="34" charset="0"/>
              <a:buAutoNum type="alphaUcPeriod"/>
              <a:defRPr sz="3000"/>
            </a:pPr>
            <a:r>
              <a:rPr lang="fr-FR" sz="2000" dirty="0"/>
              <a:t>Nom de la sous-partie</a:t>
            </a:r>
          </a:p>
          <a:p>
            <a:pPr marL="872884" lvl="3" indent="-512884">
              <a:lnSpc>
                <a:spcPct val="150000"/>
              </a:lnSpc>
              <a:buSzPct val="100000"/>
              <a:buFont typeface="Arial" panose="020B0604020202020204" pitchFamily="34" charset="0"/>
              <a:buAutoNum type="alphaUcPeriod"/>
              <a:defRPr sz="3000"/>
            </a:pPr>
            <a:r>
              <a:rPr lang="fr-FR" sz="2000" dirty="0"/>
              <a:t>Nom de la sous-partie </a:t>
            </a:r>
          </a:p>
        </p:txBody>
      </p:sp>
      <p:sp>
        <p:nvSpPr>
          <p:cNvPr id="6" name="Shape 251"/>
          <p:cNvSpPr txBox="1">
            <a:spLocks/>
          </p:cNvSpPr>
          <p:nvPr/>
        </p:nvSpPr>
        <p:spPr>
          <a:xfrm>
            <a:off x="684187" y="3113599"/>
            <a:ext cx="10430570" cy="19409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  <a:defRPr sz="4800" b="1">
                <a:solidFill>
                  <a:srgbClr val="E7583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2400" b="1" dirty="0">
                <a:solidFill>
                  <a:srgbClr val="E75836"/>
                </a:solidFill>
                <a:latin typeface="Helvetica"/>
                <a:ea typeface="Helvetica"/>
                <a:cs typeface="Helvetica"/>
                <a:sym typeface="Helvetica"/>
              </a:rPr>
              <a:t>2. Titre de la partie</a:t>
            </a:r>
          </a:p>
          <a:p>
            <a:pPr marL="872884" lvl="3" indent="-512884">
              <a:lnSpc>
                <a:spcPct val="150000"/>
              </a:lnSpc>
              <a:buSzPct val="100000"/>
              <a:buFont typeface="Arial" panose="020B0604020202020204" pitchFamily="34" charset="0"/>
              <a:buAutoNum type="alphaUcPeriod"/>
              <a:defRPr sz="3000"/>
            </a:pPr>
            <a:r>
              <a:rPr lang="fr-FR" sz="2000" dirty="0"/>
              <a:t>Nom de la sous-partie</a:t>
            </a:r>
          </a:p>
          <a:p>
            <a:pPr marL="872884" lvl="3" indent="-512884">
              <a:lnSpc>
                <a:spcPct val="150000"/>
              </a:lnSpc>
              <a:buSzPct val="100000"/>
              <a:buFont typeface="Arial" panose="020B0604020202020204" pitchFamily="34" charset="0"/>
              <a:buAutoNum type="alphaUcPeriod"/>
              <a:defRPr sz="3000"/>
            </a:pPr>
            <a:r>
              <a:rPr lang="fr-FR" sz="2000" dirty="0"/>
              <a:t>Nom de la sous-partie </a:t>
            </a:r>
          </a:p>
        </p:txBody>
      </p:sp>
    </p:spTree>
    <p:extLst>
      <p:ext uri="{BB962C8B-B14F-4D97-AF65-F5344CB8AC3E}">
        <p14:creationId xmlns:p14="http://schemas.microsoft.com/office/powerpoint/2010/main" val="1604031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94"/>
            <a:ext cx="3019425" cy="6858000"/>
          </a:xfrm>
          <a:prstGeom prst="rect">
            <a:avLst/>
          </a:prstGeom>
        </p:spPr>
      </p:pic>
      <p:sp>
        <p:nvSpPr>
          <p:cNvPr id="2" name="Shape 186"/>
          <p:cNvSpPr/>
          <p:nvPr/>
        </p:nvSpPr>
        <p:spPr>
          <a:xfrm>
            <a:off x="1828166" y="1301461"/>
            <a:ext cx="10363834" cy="470142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" name="Shape 187"/>
          <p:cNvSpPr/>
          <p:nvPr/>
        </p:nvSpPr>
        <p:spPr>
          <a:xfrm>
            <a:off x="1939259" y="1356996"/>
            <a:ext cx="1215822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>
            <a:spAutoFit/>
          </a:bodyPr>
          <a:lstStyle/>
          <a:p>
            <a:pPr>
              <a:defRPr sz="72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2000" dirty="0"/>
              <a:t>Partie 1</a:t>
            </a:r>
          </a:p>
        </p:txBody>
      </p:sp>
      <p:sp>
        <p:nvSpPr>
          <p:cNvPr id="4" name="Espace réservé du numéro de diapositive 1"/>
          <p:cNvSpPr txBox="1">
            <a:spLocks/>
          </p:cNvSpPr>
          <p:nvPr/>
        </p:nvSpPr>
        <p:spPr>
          <a:xfrm>
            <a:off x="25400" y="6378724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3FCF118-FDFD-4FA1-B86B-66143E5122A7}" type="slidenum">
              <a:rPr lang="fr-FR" smtClean="0">
                <a:solidFill>
                  <a:srgbClr val="FF0000"/>
                </a:solidFill>
              </a:rPr>
              <a:pPr/>
              <a:t>6</a:t>
            </a:fld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6" name="Shape 245"/>
          <p:cNvSpPr txBox="1">
            <a:spLocks/>
          </p:cNvSpPr>
          <p:nvPr/>
        </p:nvSpPr>
        <p:spPr>
          <a:xfrm>
            <a:off x="3569798" y="2018104"/>
            <a:ext cx="8027469" cy="10714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Titre de la page</a:t>
            </a:r>
            <a:r>
              <a:rPr kumimoji="0" lang="en-GB" sz="3600" b="1" i="0" u="none" strike="noStrike" kern="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 de transition</a:t>
            </a:r>
            <a:endParaRPr kumimoji="0" lang="en-GB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7" name="Shape 246"/>
          <p:cNvSpPr txBox="1">
            <a:spLocks/>
          </p:cNvSpPr>
          <p:nvPr/>
        </p:nvSpPr>
        <p:spPr>
          <a:xfrm>
            <a:off x="3643931" y="3539033"/>
            <a:ext cx="332071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Light"/>
                <a:sym typeface="Helvetica Light"/>
              </a:rPr>
              <a:t>SOUS-TITRE</a:t>
            </a:r>
          </a:p>
        </p:txBody>
      </p:sp>
    </p:spTree>
    <p:extLst>
      <p:ext uri="{BB962C8B-B14F-4D97-AF65-F5344CB8AC3E}">
        <p14:creationId xmlns:p14="http://schemas.microsoft.com/office/powerpoint/2010/main" val="88068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/>
        </p:nvSpPr>
        <p:spPr>
          <a:xfrm>
            <a:off x="516131" y="286184"/>
            <a:ext cx="6183337" cy="6052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defRPr sz="7200" b="1">
                <a:solidFill>
                  <a:srgbClr val="EC431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fr-FR" sz="3600" dirty="0"/>
              <a:t>Titre</a:t>
            </a:r>
            <a:endParaRPr sz="3600" dirty="0"/>
          </a:p>
        </p:txBody>
      </p:sp>
      <p:sp>
        <p:nvSpPr>
          <p:cNvPr id="222" name="Shape 222"/>
          <p:cNvSpPr/>
          <p:nvPr/>
        </p:nvSpPr>
        <p:spPr>
          <a:xfrm>
            <a:off x="1397000" y="6747185"/>
            <a:ext cx="1810991" cy="12863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CF118-FDFD-4FA1-B86B-66143E5122A7}" type="slidenum">
              <a:rPr lang="fr-FR" smtClean="0"/>
              <a:pPr/>
              <a:t>7</a:t>
            </a:fld>
            <a:endParaRPr lang="fr-FR" dirty="0"/>
          </a:p>
        </p:txBody>
      </p:sp>
      <p:sp>
        <p:nvSpPr>
          <p:cNvPr id="5" name="Shape 293"/>
          <p:cNvSpPr txBox="1">
            <a:spLocks/>
          </p:cNvSpPr>
          <p:nvPr/>
        </p:nvSpPr>
        <p:spPr>
          <a:xfrm>
            <a:off x="796329" y="1031039"/>
            <a:ext cx="1631561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E94428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 Light"/>
                <a:sym typeface="Helvetica Light"/>
              </a:rPr>
              <a:t>SOUS-TITRE</a:t>
            </a:r>
          </a:p>
        </p:txBody>
      </p:sp>
    </p:spTree>
    <p:extLst>
      <p:ext uri="{BB962C8B-B14F-4D97-AF65-F5344CB8AC3E}">
        <p14:creationId xmlns:p14="http://schemas.microsoft.com/office/powerpoint/2010/main" val="1490745634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CF118-FDFD-4FA1-B86B-66143E5122A7}" type="slidenum">
              <a:rPr lang="fr-FR" smtClean="0"/>
              <a:pPr/>
              <a:t>8</a:t>
            </a:fld>
            <a:endParaRPr lang="fr-FR" dirty="0"/>
          </a:p>
        </p:txBody>
      </p:sp>
      <p:sp>
        <p:nvSpPr>
          <p:cNvPr id="3" name="Shape 293"/>
          <p:cNvSpPr txBox="1">
            <a:spLocks/>
          </p:cNvSpPr>
          <p:nvPr/>
        </p:nvSpPr>
        <p:spPr>
          <a:xfrm>
            <a:off x="796329" y="1031039"/>
            <a:ext cx="1631561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E94428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 Light"/>
                <a:sym typeface="Helvetica Light"/>
              </a:rPr>
              <a:t>SOUS-TITRE</a:t>
            </a:r>
          </a:p>
        </p:txBody>
      </p:sp>
      <p:sp>
        <p:nvSpPr>
          <p:cNvPr id="4" name="Shape 294"/>
          <p:cNvSpPr txBox="1">
            <a:spLocks/>
          </p:cNvSpPr>
          <p:nvPr/>
        </p:nvSpPr>
        <p:spPr>
          <a:xfrm>
            <a:off x="377328" y="210543"/>
            <a:ext cx="894030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 u="none" strike="noStrike" cap="none" spc="0" baseline="0">
                <a:ln>
                  <a:noFill/>
                </a:ln>
                <a:solidFill>
                  <a:srgbClr val="EC431B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1" i="0" u="none" strike="noStrike" kern="0" cap="none" spc="0" normalizeH="0" baseline="0" noProof="0" dirty="0" err="1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Chiffres</a:t>
            </a:r>
            <a:r>
              <a:rPr kumimoji="0" lang="en-GB" sz="3600" b="1" i="0" u="none" strike="noStrike" kern="0" cap="none" spc="0" normalizeH="0" baseline="0" noProof="0" dirty="0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 </a:t>
            </a:r>
            <a:r>
              <a:rPr kumimoji="0" lang="en-GB" sz="3600" b="1" i="0" u="none" strike="noStrike" kern="0" cap="none" spc="0" normalizeH="0" baseline="0" noProof="0" dirty="0" err="1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clés</a:t>
            </a:r>
            <a:endParaRPr kumimoji="0" lang="en-GB" sz="3600" b="1" i="0" u="none" strike="noStrike" kern="0" cap="none" spc="0" normalizeH="0" baseline="0" noProof="0" dirty="0">
              <a:ln>
                <a:noFill/>
              </a:ln>
              <a:solidFill>
                <a:srgbClr val="EC431B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5" name="Shape 296"/>
          <p:cNvSpPr txBox="1">
            <a:spLocks/>
          </p:cNvSpPr>
          <p:nvPr/>
        </p:nvSpPr>
        <p:spPr>
          <a:xfrm>
            <a:off x="1182396" y="2581064"/>
            <a:ext cx="2400390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0" b="1" i="0" u="none" strike="noStrike" cap="none" spc="0" baseline="0">
                <a:ln>
                  <a:noFill/>
                </a:ln>
                <a:solidFill>
                  <a:srgbClr val="EC431B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1" i="0" u="none" strike="noStrike" kern="0" cap="none" spc="0" normalizeH="0" baseline="0" noProof="0" dirty="0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01</a:t>
            </a:r>
          </a:p>
        </p:txBody>
      </p:sp>
      <p:sp>
        <p:nvSpPr>
          <p:cNvPr id="6" name="Shape 297"/>
          <p:cNvSpPr txBox="1">
            <a:spLocks/>
          </p:cNvSpPr>
          <p:nvPr/>
        </p:nvSpPr>
        <p:spPr>
          <a:xfrm>
            <a:off x="1182396" y="3309226"/>
            <a:ext cx="2010805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Lorem ipsum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dolor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sit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amet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,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consectetur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adipiscing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elit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,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sed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do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eiusmod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tempor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incididunt</a:t>
            </a:r>
            <a:endParaRPr kumimoji="0" lang="en-GB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sp>
        <p:nvSpPr>
          <p:cNvPr id="7" name="Shape 298"/>
          <p:cNvSpPr txBox="1">
            <a:spLocks/>
          </p:cNvSpPr>
          <p:nvPr/>
        </p:nvSpPr>
        <p:spPr>
          <a:xfrm>
            <a:off x="4992266" y="2582380"/>
            <a:ext cx="1915426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0" b="1" i="0" u="none" strike="noStrike" cap="none" spc="0" baseline="0">
                <a:ln>
                  <a:noFill/>
                </a:ln>
                <a:solidFill>
                  <a:srgbClr val="EC431B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1" i="0" u="none" strike="noStrike" kern="0" cap="none" spc="0" normalizeH="0" baseline="0" noProof="0" dirty="0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02</a:t>
            </a:r>
          </a:p>
        </p:txBody>
      </p:sp>
      <p:sp>
        <p:nvSpPr>
          <p:cNvPr id="8" name="Shape 300"/>
          <p:cNvSpPr txBox="1">
            <a:spLocks/>
          </p:cNvSpPr>
          <p:nvPr/>
        </p:nvSpPr>
        <p:spPr>
          <a:xfrm>
            <a:off x="8861771" y="2581064"/>
            <a:ext cx="233962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0" b="1" i="0" u="none" strike="noStrike" cap="none" spc="0" baseline="0">
                <a:ln>
                  <a:noFill/>
                </a:ln>
                <a:solidFill>
                  <a:srgbClr val="EC431B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1" i="0" u="none" strike="noStrike" kern="0" cap="none" spc="0" normalizeH="0" baseline="0" noProof="0" dirty="0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03</a:t>
            </a:r>
          </a:p>
        </p:txBody>
      </p:sp>
      <p:sp>
        <p:nvSpPr>
          <p:cNvPr id="9" name="Shape 297"/>
          <p:cNvSpPr txBox="1">
            <a:spLocks/>
          </p:cNvSpPr>
          <p:nvPr/>
        </p:nvSpPr>
        <p:spPr>
          <a:xfrm>
            <a:off x="5042083" y="3312541"/>
            <a:ext cx="2010805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Lorem ipsum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dolor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sit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amet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,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consectetur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adipiscing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elit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,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sed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do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eiusmod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tempor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incididunt</a:t>
            </a:r>
            <a:endParaRPr kumimoji="0" lang="en-GB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sp>
        <p:nvSpPr>
          <p:cNvPr id="10" name="Shape 297"/>
          <p:cNvSpPr txBox="1">
            <a:spLocks/>
          </p:cNvSpPr>
          <p:nvPr/>
        </p:nvSpPr>
        <p:spPr>
          <a:xfrm>
            <a:off x="8901770" y="3315856"/>
            <a:ext cx="2010805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Lorem ipsum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dolor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sit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amet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,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consectetur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adipiscing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elit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,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sed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do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eiusmod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tempor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/>
                <a:sym typeface="Helvetica Light"/>
              </a:rPr>
              <a:t>incididunt</a:t>
            </a:r>
            <a:endParaRPr kumimoji="0" lang="en-GB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sp>
        <p:nvSpPr>
          <p:cNvPr id="11" name="Shape 222"/>
          <p:cNvSpPr/>
          <p:nvPr/>
        </p:nvSpPr>
        <p:spPr>
          <a:xfrm>
            <a:off x="2287705" y="6743849"/>
            <a:ext cx="1810991" cy="12863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136285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CF118-FDFD-4FA1-B86B-66143E5122A7}" type="slidenum">
              <a:rPr lang="fr-FR" smtClean="0"/>
              <a:pPr/>
              <a:t>9</a:t>
            </a:fld>
            <a:endParaRPr lang="fr-FR" dirty="0"/>
          </a:p>
        </p:txBody>
      </p:sp>
      <p:sp>
        <p:nvSpPr>
          <p:cNvPr id="3" name="Shape 293"/>
          <p:cNvSpPr txBox="1">
            <a:spLocks/>
          </p:cNvSpPr>
          <p:nvPr/>
        </p:nvSpPr>
        <p:spPr>
          <a:xfrm>
            <a:off x="796329" y="1031039"/>
            <a:ext cx="1631561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E94428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E94428"/>
                </a:solidFill>
                <a:effectLst/>
                <a:uLnTx/>
                <a:uFillTx/>
                <a:latin typeface="Helvetica Light"/>
                <a:sym typeface="Helvetica Light"/>
              </a:rPr>
              <a:t>SOUS-TITRE</a:t>
            </a:r>
          </a:p>
        </p:txBody>
      </p:sp>
      <p:sp>
        <p:nvSpPr>
          <p:cNvPr id="4" name="Shape 294"/>
          <p:cNvSpPr txBox="1">
            <a:spLocks/>
          </p:cNvSpPr>
          <p:nvPr/>
        </p:nvSpPr>
        <p:spPr>
          <a:xfrm>
            <a:off x="377328" y="210543"/>
            <a:ext cx="894030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 u="none" strike="noStrike" cap="none" spc="0" baseline="0">
                <a:ln>
                  <a:noFill/>
                </a:ln>
                <a:solidFill>
                  <a:srgbClr val="EC431B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marR="0" lvl="0" indent="0" algn="l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1" i="0" u="none" strike="noStrike" kern="0" cap="none" spc="0" normalizeH="0" baseline="0" noProof="0" dirty="0">
                <a:ln>
                  <a:noFill/>
                </a:ln>
                <a:solidFill>
                  <a:srgbClr val="EC431B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Tableau</a:t>
            </a:r>
          </a:p>
        </p:txBody>
      </p:sp>
      <p:graphicFrame>
        <p:nvGraphicFramePr>
          <p:cNvPr id="5" name="Table 326"/>
          <p:cNvGraphicFramePr/>
          <p:nvPr>
            <p:extLst>
              <p:ext uri="{D42A27DB-BD31-4B8C-83A1-F6EECF244321}">
                <p14:modId xmlns:p14="http://schemas.microsoft.com/office/powerpoint/2010/main" val="463702653"/>
              </p:ext>
            </p:extLst>
          </p:nvPr>
        </p:nvGraphicFramePr>
        <p:xfrm>
          <a:off x="817216" y="1775606"/>
          <a:ext cx="10511970" cy="4161168"/>
        </p:xfrm>
        <a:graphic>
          <a:graphicData uri="http://schemas.openxmlformats.org/drawingml/2006/table">
            <a:tbl>
              <a:tblPr firstRow="1" firstCol="1" bandRow="1"/>
              <a:tblGrid>
                <a:gridCol w="210239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10239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102394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102394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2102394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31249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 b="0"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200" b="1" dirty="0">
                          <a:solidFill>
                            <a:srgbClr val="FFFFFF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  <a:sym typeface="Helvetica"/>
                        </a:rPr>
                        <a:t>Lorem Ipsum</a:t>
                      </a: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5836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200" b="1">
                          <a:solidFill>
                            <a:srgbClr val="FFFFFF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  <a:sym typeface="Helvetica"/>
                        </a:rPr>
                        <a:t>Lorem Ipsum</a:t>
                      </a: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5836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200" b="1">
                          <a:solidFill>
                            <a:srgbClr val="FFFFFF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  <a:sym typeface="Helvetica"/>
                        </a:rPr>
                        <a:t>Lorem Ipsum</a:t>
                      </a: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5836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200" b="1">
                          <a:solidFill>
                            <a:srgbClr val="FFFFFF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  <a:sym typeface="Helvetica"/>
                        </a:rPr>
                        <a:t>Lorem Ipsum</a:t>
                      </a: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583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1249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200" b="1" dirty="0">
                          <a:solidFill>
                            <a:srgbClr val="FFFFFF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  <a:sym typeface="Helvetica"/>
                        </a:rPr>
                        <a:t>Lorem Ipsum</a:t>
                      </a: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5836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1800"/>
                      </a:pPr>
                      <a:r>
                        <a:rPr sz="1200">
                          <a:latin typeface="Helvetica" panose="020B0604020202020204" pitchFamily="34" charset="0"/>
                          <a:ea typeface="Helvetica"/>
                          <a:cs typeface="Helvetica" panose="020B0604020202020204" pitchFamily="34" charset="0"/>
                          <a:sym typeface="Helvetica"/>
                        </a:rPr>
                        <a:t>Lorem Ipsum</a:t>
                      </a: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1800"/>
                      </a:pPr>
                      <a:r>
                        <a:rPr sz="1200">
                          <a:latin typeface="Helvetica" panose="020B0604020202020204" pitchFamily="34" charset="0"/>
                          <a:ea typeface="Helvetica"/>
                          <a:cs typeface="Helvetica" panose="020B0604020202020204" pitchFamily="34" charset="0"/>
                          <a:sym typeface="Helvetica"/>
                        </a:rPr>
                        <a:t>Lorem Ipsum</a:t>
                      </a: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1800"/>
                      </a:pPr>
                      <a:r>
                        <a:rPr sz="1200">
                          <a:latin typeface="Helvetica" panose="020B0604020202020204" pitchFamily="34" charset="0"/>
                          <a:ea typeface="Helvetica"/>
                          <a:cs typeface="Helvetica" panose="020B0604020202020204" pitchFamily="34" charset="0"/>
                          <a:sym typeface="Helvetica"/>
                        </a:rPr>
                        <a:t>Lorem Ipsum</a:t>
                      </a: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1800"/>
                      </a:pPr>
                      <a:r>
                        <a:rPr sz="1200">
                          <a:latin typeface="Helvetica" panose="020B0604020202020204" pitchFamily="34" charset="0"/>
                          <a:ea typeface="Helvetica"/>
                          <a:cs typeface="Helvetica" panose="020B0604020202020204" pitchFamily="34" charset="0"/>
                          <a:sym typeface="Helvetica"/>
                        </a:rPr>
                        <a:t>Lorem Ipsum</a:t>
                      </a: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1249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200" b="1">
                          <a:solidFill>
                            <a:srgbClr val="FFFFFF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  <a:sym typeface="Helvetica"/>
                        </a:rPr>
                        <a:t>Lorem Ipsum</a:t>
                      </a: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5836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1800"/>
                      </a:pPr>
                      <a:r>
                        <a:rPr sz="1200" dirty="0">
                          <a:latin typeface="Helvetica" panose="020B0604020202020204" pitchFamily="34" charset="0"/>
                          <a:ea typeface="Helvetica"/>
                          <a:cs typeface="Helvetica" panose="020B0604020202020204" pitchFamily="34" charset="0"/>
                          <a:sym typeface="Helvetica"/>
                        </a:rPr>
                        <a:t>Lorem Ipsum</a:t>
                      </a: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1800"/>
                      </a:pPr>
                      <a:r>
                        <a:rPr sz="1200" dirty="0">
                          <a:latin typeface="Helvetica" panose="020B0604020202020204" pitchFamily="34" charset="0"/>
                          <a:ea typeface="Helvetica"/>
                          <a:cs typeface="Helvetica" panose="020B0604020202020204" pitchFamily="34" charset="0"/>
                          <a:sym typeface="Helvetica"/>
                        </a:rPr>
                        <a:t>Lorem Ipsum</a:t>
                      </a: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1800"/>
                      </a:pPr>
                      <a:r>
                        <a:rPr sz="1200" dirty="0">
                          <a:latin typeface="Helvetica" panose="020B0604020202020204" pitchFamily="34" charset="0"/>
                          <a:ea typeface="Helvetica"/>
                          <a:cs typeface="Helvetica" panose="020B0604020202020204" pitchFamily="34" charset="0"/>
                          <a:sym typeface="Helvetica"/>
                        </a:rPr>
                        <a:t>Lorem Ipsum</a:t>
                      </a: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1249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 b="0">
                          <a:sym typeface="Helvetica"/>
                        </a:defRPr>
                      </a:pPr>
                      <a:endParaRPr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5836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1249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 b="0">
                          <a:sym typeface="Helvetica"/>
                        </a:defRPr>
                      </a:pPr>
                      <a:endParaRPr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5836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1249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 b="0">
                          <a:sym typeface="Helvetica"/>
                        </a:defRPr>
                      </a:pPr>
                      <a:endParaRPr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5836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1249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 b="0">
                          <a:sym typeface="Helvetica"/>
                        </a:defRPr>
                      </a:pPr>
                      <a:endParaRPr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5836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1249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 b="0"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5836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1249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 b="0">
                          <a:sym typeface="Helvetica"/>
                        </a:defRPr>
                      </a:pPr>
                      <a:endParaRPr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5836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31249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 b="0">
                          <a:sym typeface="Helvetica"/>
                        </a:defRPr>
                      </a:pPr>
                      <a:endParaRPr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5836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31249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 b="0">
                          <a:sym typeface="Helvetica"/>
                        </a:defRPr>
                      </a:pPr>
                      <a:endParaRPr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5836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31249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 b="0">
                          <a:sym typeface="Helvetica"/>
                        </a:defRPr>
                      </a:pPr>
                      <a:endParaRPr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5836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Helvetica Light"/>
                          <a:ea typeface="Helvetica Light"/>
                          <a:cs typeface="Helvetica Light"/>
                        </a:defRPr>
                      </a:lvl9pPr>
                    </a:lstStyle>
                    <a:p>
                      <a:pPr algn="l" defTabSz="914400">
                        <a:defRPr sz="21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81942" marR="81942" marT="81942" marB="81942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6" name="Shape 222"/>
          <p:cNvSpPr/>
          <p:nvPr/>
        </p:nvSpPr>
        <p:spPr>
          <a:xfrm>
            <a:off x="2856116" y="6743849"/>
            <a:ext cx="1810991" cy="12863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276960356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7138</TotalTime>
  <Words>374</Words>
  <Application>Microsoft Office PowerPoint</Application>
  <PresentationFormat>Grand écran</PresentationFormat>
  <Paragraphs>94</Paragraphs>
  <Slides>16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1" baseType="lpstr">
      <vt:lpstr>Arial</vt:lpstr>
      <vt:lpstr>Calibri</vt:lpstr>
      <vt:lpstr>Helvetica</vt:lpstr>
      <vt:lpstr>Helvetica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eichwald</dc:creator>
  <cp:lastModifiedBy>eichwald</cp:lastModifiedBy>
  <cp:revision>460</cp:revision>
  <cp:lastPrinted>2021-04-02T06:46:31Z</cp:lastPrinted>
  <dcterms:created xsi:type="dcterms:W3CDTF">2019-09-06T11:43:49Z</dcterms:created>
  <dcterms:modified xsi:type="dcterms:W3CDTF">2022-09-12T15:19:09Z</dcterms:modified>
</cp:coreProperties>
</file>

<file path=docProps/thumbnail.jpeg>
</file>